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147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1DA23-CF75-448F-9FAF-834BF4B3EBC6}" type="datetimeFigureOut">
              <a:rPr lang="uk-UA" smtClean="0"/>
              <a:t>03.06.2018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8CFF7-3E92-4BD0-AC91-47DB4499FB1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38619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1DA23-CF75-448F-9FAF-834BF4B3EBC6}" type="datetimeFigureOut">
              <a:rPr lang="uk-UA" smtClean="0"/>
              <a:t>03.06.2018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8CFF7-3E92-4BD0-AC91-47DB4499FB1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66057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1DA23-CF75-448F-9FAF-834BF4B3EBC6}" type="datetimeFigureOut">
              <a:rPr lang="uk-UA" smtClean="0"/>
              <a:t>03.06.2018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8CFF7-3E92-4BD0-AC91-47DB4499FB1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48517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1DA23-CF75-448F-9FAF-834BF4B3EBC6}" type="datetimeFigureOut">
              <a:rPr lang="uk-UA" smtClean="0"/>
              <a:t>03.06.2018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8CFF7-3E92-4BD0-AC91-47DB4499FB1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54090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1DA23-CF75-448F-9FAF-834BF4B3EBC6}" type="datetimeFigureOut">
              <a:rPr lang="uk-UA" smtClean="0"/>
              <a:t>03.06.2018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8CFF7-3E92-4BD0-AC91-47DB4499FB1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69311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1DA23-CF75-448F-9FAF-834BF4B3EBC6}" type="datetimeFigureOut">
              <a:rPr lang="uk-UA" smtClean="0"/>
              <a:t>03.06.2018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8CFF7-3E92-4BD0-AC91-47DB4499FB1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06822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1DA23-CF75-448F-9FAF-834BF4B3EBC6}" type="datetimeFigureOut">
              <a:rPr lang="uk-UA" smtClean="0"/>
              <a:t>03.06.2018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8CFF7-3E92-4BD0-AC91-47DB4499FB1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33187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1DA23-CF75-448F-9FAF-834BF4B3EBC6}" type="datetimeFigureOut">
              <a:rPr lang="uk-UA" smtClean="0"/>
              <a:t>03.06.2018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8CFF7-3E92-4BD0-AC91-47DB4499FB1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91706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1DA23-CF75-448F-9FAF-834BF4B3EBC6}" type="datetimeFigureOut">
              <a:rPr lang="uk-UA" smtClean="0"/>
              <a:t>03.06.2018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8CFF7-3E92-4BD0-AC91-47DB4499FB1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99686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1DA23-CF75-448F-9FAF-834BF4B3EBC6}" type="datetimeFigureOut">
              <a:rPr lang="uk-UA" smtClean="0"/>
              <a:t>03.06.2018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8CFF7-3E92-4BD0-AC91-47DB4499FB1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38451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1DA23-CF75-448F-9FAF-834BF4B3EBC6}" type="datetimeFigureOut">
              <a:rPr lang="uk-UA" smtClean="0"/>
              <a:t>03.06.2018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8CFF7-3E92-4BD0-AC91-47DB4499FB1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13953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A1DA23-CF75-448F-9FAF-834BF4B3EBC6}" type="datetimeFigureOut">
              <a:rPr lang="uk-UA" smtClean="0"/>
              <a:t>03.06.2018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98CFF7-3E92-4BD0-AC91-47DB4499FB1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4328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444272-5DD2-488E-B5C9-0ACB689F6FE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94252C22-DDD5-4C1A-9A66-015B91E210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FDA98CE-EA8A-4C3F-BB0D-5B29AAE5EA4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72"/>
          <a:stretch/>
        </p:blipFill>
        <p:spPr>
          <a:xfrm>
            <a:off x="0" y="0"/>
            <a:ext cx="92186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88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3C76E1-E698-409C-BFAC-06116A3A7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E1B76CF8-5677-4855-B003-9C5B45AFFE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5" r="6430"/>
          <a:stretch/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921934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A34921-AD0F-469B-9E3D-F0882E708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447B7AC-59D1-43BA-8AFF-8DBA49FA4C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3614122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Після</a:t>
            </a: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молитовного</a:t>
            </a: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сніданку</a:t>
            </a: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світ</a:t>
            </a: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розділився</a:t>
            </a: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тих, </a:t>
            </a:r>
            <a:r>
              <a:rPr lang="ru-RU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хто</a:t>
            </a: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 </a:t>
            </a:r>
            <a:r>
              <a:rPr lang="ru-RU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був</a:t>
            </a: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засуджує</a:t>
            </a: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та тих, </a:t>
            </a:r>
            <a:r>
              <a:rPr lang="ru-RU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хто</a:t>
            </a: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був</a:t>
            </a: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захоплюється</a:t>
            </a: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uk-UA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1409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8BE3E0D5-B152-4F81-B5C7-D235EFFCB1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3" r="14561"/>
          <a:stretch/>
        </p:blipFill>
        <p:spPr>
          <a:xfrm>
            <a:off x="4736455" y="1483567"/>
            <a:ext cx="4198775" cy="3353166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14BCF2C-450F-4623-96C7-2A2CD105213C}"/>
              </a:ext>
            </a:extLst>
          </p:cNvPr>
          <p:cNvSpPr txBox="1"/>
          <p:nvPr/>
        </p:nvSpPr>
        <p:spPr>
          <a:xfrm>
            <a:off x="0" y="1334278"/>
            <a:ext cx="473645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/>
              <a:t>«</a:t>
            </a:r>
            <a:r>
              <a:rPr lang="ru-RU" sz="3200" b="1" i="1" dirty="0" err="1"/>
              <a:t>Мені</a:t>
            </a:r>
            <a:r>
              <a:rPr lang="ru-RU" sz="3200" b="1" i="1" dirty="0"/>
              <a:t> </a:t>
            </a:r>
            <a:r>
              <a:rPr lang="ru-RU" sz="3200" b="1" i="1" dirty="0" err="1"/>
              <a:t>подобається</a:t>
            </a:r>
            <a:r>
              <a:rPr lang="ru-RU" sz="3200" b="1" i="1" dirty="0"/>
              <a:t> ваш Христос, але </a:t>
            </a:r>
            <a:r>
              <a:rPr lang="ru-RU" sz="3200" b="1" i="1" dirty="0" err="1"/>
              <a:t>мені</a:t>
            </a:r>
            <a:r>
              <a:rPr lang="ru-RU" sz="3200" b="1" i="1" dirty="0"/>
              <a:t> не </a:t>
            </a:r>
            <a:r>
              <a:rPr lang="ru-RU" sz="3200" b="1" i="1" dirty="0" err="1"/>
              <a:t>подобаються</a:t>
            </a:r>
            <a:r>
              <a:rPr lang="ru-RU" sz="3200" b="1" i="1" dirty="0"/>
              <a:t> </a:t>
            </a:r>
            <a:r>
              <a:rPr lang="ru-RU" sz="3200" b="1" i="1" dirty="0" err="1"/>
              <a:t>ви</a:t>
            </a:r>
            <a:r>
              <a:rPr lang="ru-RU" sz="3200" b="1" i="1" dirty="0"/>
              <a:t>, </a:t>
            </a:r>
            <a:r>
              <a:rPr lang="ru-RU" sz="3200" b="1" i="1" dirty="0" err="1"/>
              <a:t>християни</a:t>
            </a:r>
            <a:r>
              <a:rPr lang="ru-RU" sz="3200" b="1" i="1" dirty="0"/>
              <a:t>. Ви, </a:t>
            </a:r>
            <a:r>
              <a:rPr lang="ru-RU" sz="3200" b="1" i="1" dirty="0" err="1"/>
              <a:t>християни</a:t>
            </a:r>
            <a:r>
              <a:rPr lang="ru-RU" sz="3200" b="1" i="1" dirty="0"/>
              <a:t>, </a:t>
            </a:r>
            <a:r>
              <a:rPr lang="ru-RU" sz="3200" b="1" i="1" dirty="0" err="1"/>
              <a:t>дуже</a:t>
            </a:r>
            <a:r>
              <a:rPr lang="ru-RU" sz="3200" b="1" i="1" dirty="0"/>
              <a:t> не </a:t>
            </a:r>
            <a:r>
              <a:rPr lang="ru-RU" sz="3200" b="1" i="1" dirty="0" err="1"/>
              <a:t>схожі</a:t>
            </a:r>
            <a:r>
              <a:rPr lang="ru-RU" sz="3200" b="1" i="1" dirty="0"/>
              <a:t> на </a:t>
            </a:r>
            <a:r>
              <a:rPr lang="ru-RU" sz="3200" b="1" i="1" dirty="0" err="1"/>
              <a:t>свого</a:t>
            </a:r>
            <a:r>
              <a:rPr lang="ru-RU" sz="3200" b="1" i="1" dirty="0"/>
              <a:t> Христа».</a:t>
            </a:r>
            <a:endParaRPr lang="uk-UA" sz="3200" b="1" i="1" dirty="0"/>
          </a:p>
        </p:txBody>
      </p:sp>
    </p:spTree>
    <p:extLst>
      <p:ext uri="{BB962C8B-B14F-4D97-AF65-F5344CB8AC3E}">
        <p14:creationId xmlns:p14="http://schemas.microsoft.com/office/powerpoint/2010/main" val="3028414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DF29D9-51B0-4229-8EE2-7C0110040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79903"/>
          </a:xfrm>
        </p:spPr>
        <p:txBody>
          <a:bodyPr>
            <a:normAutofit fontScale="90000"/>
          </a:bodyPr>
          <a:lstStyle/>
          <a:p>
            <a:r>
              <a:rPr lang="uk-UA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Луки 5:27-32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64F17BA-6507-4EE1-8E0C-CCA24F9A3C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571" y="1045028"/>
            <a:ext cx="8574833" cy="5533054"/>
          </a:xfrm>
        </p:spPr>
        <p:txBody>
          <a:bodyPr>
            <a:normAutofit fontScale="92500" lnSpcReduction="10000"/>
          </a:bodyPr>
          <a:lstStyle/>
          <a:p>
            <a:r>
              <a:rPr lang="ru-RU" sz="3000" b="1" dirty="0"/>
              <a:t>27 </a:t>
            </a:r>
            <a:r>
              <a:rPr lang="ru-RU" sz="3000" b="1" dirty="0" err="1"/>
              <a:t>Після</a:t>
            </a:r>
            <a:r>
              <a:rPr lang="ru-RU" sz="3000" b="1" dirty="0"/>
              <a:t> </a:t>
            </a:r>
            <a:r>
              <a:rPr lang="ru-RU" sz="3000" b="1" dirty="0" err="1"/>
              <a:t>цього</a:t>
            </a:r>
            <a:r>
              <a:rPr lang="ru-RU" sz="3000" b="1" dirty="0"/>
              <a:t> </a:t>
            </a:r>
            <a:r>
              <a:rPr lang="ru-RU" sz="3000" b="1" dirty="0" err="1"/>
              <a:t>Він</a:t>
            </a:r>
            <a:r>
              <a:rPr lang="ru-RU" sz="3000" b="1" dirty="0"/>
              <a:t> </a:t>
            </a:r>
            <a:r>
              <a:rPr lang="ru-RU" sz="3000" b="1" dirty="0" err="1"/>
              <a:t>вийшов</a:t>
            </a:r>
            <a:r>
              <a:rPr lang="ru-RU" sz="3000" b="1" dirty="0"/>
              <a:t> і </a:t>
            </a:r>
            <a:r>
              <a:rPr lang="ru-RU" sz="3000" b="1" dirty="0" err="1"/>
              <a:t>побачив</a:t>
            </a:r>
            <a:r>
              <a:rPr lang="ru-RU" sz="3000" b="1" dirty="0"/>
              <a:t> </a:t>
            </a:r>
            <a:r>
              <a:rPr lang="ru-RU" sz="3000" b="1" dirty="0" err="1"/>
              <a:t>митника</a:t>
            </a:r>
            <a:r>
              <a:rPr lang="ru-RU" sz="3000" b="1" dirty="0"/>
              <a:t> на </a:t>
            </a:r>
            <a:r>
              <a:rPr lang="ru-RU" sz="3000" b="1" dirty="0" err="1"/>
              <a:t>ім’я</a:t>
            </a:r>
            <a:r>
              <a:rPr lang="ru-RU" sz="3000" b="1" dirty="0"/>
              <a:t> </a:t>
            </a:r>
            <a:r>
              <a:rPr lang="ru-RU" sz="3000" b="1" dirty="0" err="1"/>
              <a:t>Левій</a:t>
            </a:r>
            <a:r>
              <a:rPr lang="ru-RU" sz="3000" b="1" dirty="0"/>
              <a:t>, </a:t>
            </a:r>
            <a:r>
              <a:rPr lang="ru-RU" sz="3000" b="1" dirty="0" err="1"/>
              <a:t>який</a:t>
            </a:r>
            <a:r>
              <a:rPr lang="ru-RU" sz="3000" b="1" dirty="0"/>
              <a:t> </a:t>
            </a:r>
            <a:r>
              <a:rPr lang="ru-RU" sz="3000" b="1" dirty="0" err="1"/>
              <a:t>сидів</a:t>
            </a:r>
            <a:r>
              <a:rPr lang="ru-RU" sz="3000" b="1" dirty="0"/>
              <a:t> на </a:t>
            </a:r>
            <a:r>
              <a:rPr lang="ru-RU" sz="3000" b="1" dirty="0" err="1"/>
              <a:t>митниці</a:t>
            </a:r>
            <a:r>
              <a:rPr lang="ru-RU" sz="3000" b="1" dirty="0"/>
              <a:t>, та й сказав </a:t>
            </a:r>
            <a:r>
              <a:rPr lang="ru-RU" sz="3000" b="1" dirty="0" err="1"/>
              <a:t>йому</a:t>
            </a:r>
            <a:r>
              <a:rPr lang="ru-RU" sz="3000" b="1" dirty="0"/>
              <a:t>: </a:t>
            </a:r>
            <a:r>
              <a:rPr lang="ru-RU" sz="3000" b="1" dirty="0" err="1"/>
              <a:t>Іди</a:t>
            </a:r>
            <a:r>
              <a:rPr lang="ru-RU" sz="3000" b="1" dirty="0"/>
              <a:t> за мною.</a:t>
            </a:r>
          </a:p>
          <a:p>
            <a:r>
              <a:rPr lang="ru-RU" sz="3000" b="1" dirty="0"/>
              <a:t>28 </a:t>
            </a:r>
            <a:r>
              <a:rPr lang="ru-RU" sz="3000" b="1" dirty="0" err="1"/>
              <a:t>Залишивши</a:t>
            </a:r>
            <a:r>
              <a:rPr lang="ru-RU" sz="3000" b="1" dirty="0"/>
              <a:t> все, той устав і </a:t>
            </a:r>
            <a:r>
              <a:rPr lang="ru-RU" sz="3000" b="1" dirty="0" err="1"/>
              <a:t>пішов</a:t>
            </a:r>
            <a:r>
              <a:rPr lang="ru-RU" sz="3000" b="1" dirty="0"/>
              <a:t> </a:t>
            </a:r>
            <a:r>
              <a:rPr lang="ru-RU" sz="3000" b="1" dirty="0" err="1"/>
              <a:t>слідом</a:t>
            </a:r>
            <a:r>
              <a:rPr lang="ru-RU" sz="3000" b="1" dirty="0"/>
              <a:t> за Ним.</a:t>
            </a:r>
          </a:p>
          <a:p>
            <a:r>
              <a:rPr lang="ru-RU" sz="3000" b="1" dirty="0"/>
              <a:t>29 </a:t>
            </a:r>
            <a:r>
              <a:rPr lang="ru-RU" sz="3000" b="1" dirty="0" err="1"/>
              <a:t>Левій</a:t>
            </a:r>
            <a:r>
              <a:rPr lang="ru-RU" sz="3000" b="1" dirty="0"/>
              <a:t> справив для </a:t>
            </a:r>
            <a:r>
              <a:rPr lang="ru-RU" sz="3000" b="1" dirty="0" err="1"/>
              <a:t>Нього</a:t>
            </a:r>
            <a:r>
              <a:rPr lang="ru-RU" sz="3000" b="1" dirty="0"/>
              <a:t> </a:t>
            </a:r>
            <a:r>
              <a:rPr lang="ru-RU" sz="3000" b="1" dirty="0" err="1"/>
              <a:t>велику</a:t>
            </a:r>
            <a:r>
              <a:rPr lang="ru-RU" sz="3000" b="1" dirty="0"/>
              <a:t> </a:t>
            </a:r>
            <a:r>
              <a:rPr lang="ru-RU" sz="3000" b="1" dirty="0" err="1"/>
              <a:t>гостину</a:t>
            </a:r>
            <a:r>
              <a:rPr lang="ru-RU" sz="3000" b="1" dirty="0"/>
              <a:t> у </a:t>
            </a:r>
            <a:r>
              <a:rPr lang="ru-RU" sz="3000" b="1" dirty="0" err="1"/>
              <a:t>своєму</a:t>
            </a:r>
            <a:r>
              <a:rPr lang="ru-RU" sz="3000" b="1" dirty="0"/>
              <a:t> </a:t>
            </a:r>
            <a:r>
              <a:rPr lang="ru-RU" sz="3000" b="1" dirty="0" err="1"/>
              <a:t>домі</a:t>
            </a:r>
            <a:r>
              <a:rPr lang="ru-RU" sz="3000" b="1" dirty="0"/>
              <a:t>; </a:t>
            </a:r>
            <a:r>
              <a:rPr lang="ru-RU" sz="3000" b="1" dirty="0" err="1"/>
              <a:t>була</a:t>
            </a:r>
            <a:r>
              <a:rPr lang="ru-RU" sz="3000" b="1" dirty="0"/>
              <a:t> там велика </a:t>
            </a:r>
            <a:r>
              <a:rPr lang="ru-RU" sz="3000" b="1" dirty="0" err="1"/>
              <a:t>група</a:t>
            </a:r>
            <a:r>
              <a:rPr lang="ru-RU" sz="3000" b="1" dirty="0"/>
              <a:t> </a:t>
            </a:r>
            <a:r>
              <a:rPr lang="ru-RU" sz="3000" b="1" dirty="0" err="1"/>
              <a:t>митників</a:t>
            </a:r>
            <a:r>
              <a:rPr lang="ru-RU" sz="3000" b="1" dirty="0"/>
              <a:t> та </a:t>
            </a:r>
            <a:r>
              <a:rPr lang="ru-RU" sz="3000" b="1" dirty="0" err="1"/>
              <a:t>інших</a:t>
            </a:r>
            <a:r>
              <a:rPr lang="ru-RU" sz="3000" b="1" dirty="0"/>
              <a:t>, </a:t>
            </a:r>
            <a:r>
              <a:rPr lang="ru-RU" sz="3000" b="1" dirty="0" err="1"/>
              <a:t>які</a:t>
            </a:r>
            <a:r>
              <a:rPr lang="ru-RU" sz="3000" b="1" dirty="0"/>
              <a:t> </a:t>
            </a:r>
            <a:r>
              <a:rPr lang="ru-RU" sz="3000" b="1" dirty="0" err="1"/>
              <a:t>сиділи</a:t>
            </a:r>
            <a:r>
              <a:rPr lang="ru-RU" sz="3000" b="1" dirty="0"/>
              <a:t> з Ним при </a:t>
            </a:r>
            <a:r>
              <a:rPr lang="ru-RU" sz="3000" b="1" dirty="0" err="1"/>
              <a:t>столі</a:t>
            </a:r>
            <a:r>
              <a:rPr lang="ru-RU" sz="3000" b="1" dirty="0"/>
              <a:t>.</a:t>
            </a:r>
          </a:p>
          <a:p>
            <a:r>
              <a:rPr lang="ru-RU" sz="3000" b="1" dirty="0"/>
              <a:t>30 А книжники та </a:t>
            </a:r>
            <a:r>
              <a:rPr lang="ru-RU" sz="3000" b="1" dirty="0" err="1"/>
              <a:t>фарисеї</a:t>
            </a:r>
            <a:r>
              <a:rPr lang="ru-RU" sz="3000" b="1" dirty="0"/>
              <a:t> </a:t>
            </a:r>
            <a:r>
              <a:rPr lang="ru-RU" sz="3000" b="1" dirty="0" err="1"/>
              <a:t>нарікали</a:t>
            </a:r>
            <a:r>
              <a:rPr lang="ru-RU" sz="3000" b="1" dirty="0"/>
              <a:t> на </a:t>
            </a:r>
            <a:r>
              <a:rPr lang="ru-RU" sz="3000" b="1" dirty="0" err="1"/>
              <a:t>Його</a:t>
            </a:r>
            <a:r>
              <a:rPr lang="ru-RU" sz="3000" b="1" dirty="0"/>
              <a:t> </a:t>
            </a:r>
            <a:r>
              <a:rPr lang="ru-RU" sz="3000" b="1" dirty="0" err="1"/>
              <a:t>учнів</a:t>
            </a:r>
            <a:r>
              <a:rPr lang="ru-RU" sz="3000" b="1" dirty="0"/>
              <a:t>, </a:t>
            </a:r>
            <a:r>
              <a:rPr lang="ru-RU" sz="3000" b="1" dirty="0" err="1"/>
              <a:t>кажучи</a:t>
            </a:r>
            <a:r>
              <a:rPr lang="ru-RU" sz="3000" b="1" dirty="0"/>
              <a:t>: </a:t>
            </a:r>
            <a:r>
              <a:rPr lang="ru-RU" sz="3000" b="1" dirty="0" err="1"/>
              <a:t>Чому</a:t>
            </a:r>
            <a:r>
              <a:rPr lang="ru-RU" sz="3000" b="1" dirty="0"/>
              <a:t> </a:t>
            </a:r>
            <a:r>
              <a:rPr lang="ru-RU" sz="3000" b="1" dirty="0" err="1"/>
              <a:t>ви</a:t>
            </a:r>
            <a:r>
              <a:rPr lang="ru-RU" sz="3000" b="1" dirty="0"/>
              <a:t> </a:t>
            </a:r>
            <a:r>
              <a:rPr lang="ru-RU" sz="3000" b="1" dirty="0" err="1"/>
              <a:t>їсте</a:t>
            </a:r>
            <a:r>
              <a:rPr lang="ru-RU" sz="3000" b="1" dirty="0"/>
              <a:t> і </a:t>
            </a:r>
            <a:r>
              <a:rPr lang="ru-RU" sz="3000" b="1" dirty="0" err="1"/>
              <a:t>п’єте</a:t>
            </a:r>
            <a:r>
              <a:rPr lang="ru-RU" sz="3000" b="1" dirty="0"/>
              <a:t> з </a:t>
            </a:r>
            <a:r>
              <a:rPr lang="ru-RU" sz="3000" b="1" dirty="0" err="1"/>
              <a:t>митниками</a:t>
            </a:r>
            <a:r>
              <a:rPr lang="ru-RU" sz="3000" b="1" dirty="0"/>
              <a:t> та </a:t>
            </a:r>
            <a:r>
              <a:rPr lang="ru-RU" sz="3000" b="1" dirty="0" err="1"/>
              <a:t>грішниками</a:t>
            </a:r>
            <a:r>
              <a:rPr lang="ru-RU" sz="3000" b="1" dirty="0"/>
              <a:t>?</a:t>
            </a:r>
          </a:p>
          <a:p>
            <a:r>
              <a:rPr lang="ru-RU" sz="3000" b="1" dirty="0"/>
              <a:t>31А </a:t>
            </a:r>
            <a:r>
              <a:rPr lang="ru-RU" sz="3000" b="1" dirty="0" err="1"/>
              <a:t>Ісус</a:t>
            </a:r>
            <a:r>
              <a:rPr lang="ru-RU" sz="3000" b="1" dirty="0"/>
              <a:t> у </a:t>
            </a:r>
            <a:r>
              <a:rPr lang="ru-RU" sz="3000" b="1" dirty="0" err="1"/>
              <a:t>відповідь</a:t>
            </a:r>
            <a:r>
              <a:rPr lang="ru-RU" sz="3000" b="1" dirty="0"/>
              <a:t> </a:t>
            </a:r>
            <a:r>
              <a:rPr lang="ru-RU" sz="3000" b="1" dirty="0" err="1"/>
              <a:t>їм</a:t>
            </a:r>
            <a:r>
              <a:rPr lang="ru-RU" sz="3000" b="1" dirty="0"/>
              <a:t> сказав: </a:t>
            </a:r>
            <a:r>
              <a:rPr lang="ru-RU" sz="3000" b="1" dirty="0" err="1"/>
              <a:t>Лікаря</a:t>
            </a:r>
            <a:r>
              <a:rPr lang="ru-RU" sz="3000" b="1" dirty="0"/>
              <a:t> </a:t>
            </a:r>
            <a:r>
              <a:rPr lang="ru-RU" sz="3000" b="1" dirty="0" err="1"/>
              <a:t>потребують</a:t>
            </a:r>
            <a:r>
              <a:rPr lang="ru-RU" sz="3000" b="1" dirty="0"/>
              <a:t> не </a:t>
            </a:r>
            <a:r>
              <a:rPr lang="ru-RU" sz="3000" b="1" dirty="0" err="1"/>
              <a:t>здорові</a:t>
            </a:r>
            <a:r>
              <a:rPr lang="ru-RU" sz="3000" b="1" dirty="0"/>
              <a:t>, а </a:t>
            </a:r>
            <a:r>
              <a:rPr lang="ru-RU" sz="3000" b="1" dirty="0" err="1"/>
              <a:t>хворі</a:t>
            </a:r>
            <a:r>
              <a:rPr lang="ru-RU" sz="3000" b="1" dirty="0"/>
              <a:t>.</a:t>
            </a:r>
          </a:p>
          <a:p>
            <a:r>
              <a:rPr lang="ru-RU" sz="3000" b="1" dirty="0"/>
              <a:t>32 Я </a:t>
            </a:r>
            <a:r>
              <a:rPr lang="ru-RU" sz="3000" b="1" dirty="0" err="1"/>
              <a:t>прийшов</a:t>
            </a:r>
            <a:r>
              <a:rPr lang="ru-RU" sz="3000" b="1" dirty="0"/>
              <a:t> </a:t>
            </a:r>
            <a:r>
              <a:rPr lang="ru-RU" sz="3000" b="1" dirty="0" err="1"/>
              <a:t>закликати</a:t>
            </a:r>
            <a:r>
              <a:rPr lang="ru-RU" sz="3000" b="1" dirty="0"/>
              <a:t> до </a:t>
            </a:r>
            <a:r>
              <a:rPr lang="ru-RU" sz="3000" b="1" dirty="0" err="1"/>
              <a:t>покаяння</a:t>
            </a:r>
            <a:r>
              <a:rPr lang="ru-RU" sz="3000" b="1" dirty="0"/>
              <a:t> не </a:t>
            </a:r>
            <a:r>
              <a:rPr lang="ru-RU" sz="3000" b="1" dirty="0" err="1"/>
              <a:t>праведних</a:t>
            </a:r>
            <a:r>
              <a:rPr lang="ru-RU" sz="3000" b="1" dirty="0"/>
              <a:t>, а </a:t>
            </a:r>
            <a:r>
              <a:rPr lang="ru-RU" sz="3000" b="1" dirty="0" err="1"/>
              <a:t>грішних</a:t>
            </a:r>
            <a:r>
              <a:rPr lang="ru-RU" sz="3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15724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26D410-684B-428E-AF2C-E709D713A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37" y="169183"/>
            <a:ext cx="8481525" cy="651911"/>
          </a:xfrm>
        </p:spPr>
        <p:txBody>
          <a:bodyPr>
            <a:normAutofit/>
          </a:bodyPr>
          <a:lstStyle/>
          <a:p>
            <a:r>
              <a:rPr lang="uk-UA" sz="40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Христос кличе недостойних</a:t>
            </a:r>
          </a:p>
        </p:txBody>
      </p:sp>
      <p:pic>
        <p:nvPicPr>
          <p:cNvPr id="9" name="Місце для вмісту 8">
            <a:extLst>
              <a:ext uri="{FF2B5EF4-FFF2-40B4-BE49-F238E27FC236}">
                <a16:creationId xmlns:a16="http://schemas.microsoft.com/office/drawing/2014/main" id="{87EA97B8-3B84-4006-9326-8980FFB684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3" r="5075"/>
          <a:stretch/>
        </p:blipFill>
        <p:spPr>
          <a:xfrm>
            <a:off x="1663181" y="926760"/>
            <a:ext cx="5817635" cy="4351338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16825F0-E92D-4BBB-A015-6E6EAE506030}"/>
              </a:ext>
            </a:extLst>
          </p:cNvPr>
          <p:cNvSpPr txBox="1"/>
          <p:nvPr/>
        </p:nvSpPr>
        <p:spPr>
          <a:xfrm>
            <a:off x="895740" y="5577297"/>
            <a:ext cx="75018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chemeClr val="accent6">
                    <a:lumMod val="75000"/>
                  </a:schemeClr>
                </a:solidFill>
              </a:rPr>
              <a:t>Ісус – це надія, яка змінює життя</a:t>
            </a:r>
            <a:r>
              <a:rPr lang="uk-UA" sz="2000" dirty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14919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6B9951-AC1B-4F73-8881-056B3E61D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624" y="197175"/>
            <a:ext cx="8854751" cy="623919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Христос кличе </a:t>
            </a:r>
            <a:r>
              <a:rPr lang="ru-RU" sz="3600" dirty="0" err="1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слідувати</a:t>
            </a:r>
            <a:r>
              <a:rPr lang="ru-RU" sz="3600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 за Ним</a:t>
            </a:r>
            <a:endParaRPr lang="uk-UA" sz="3600" dirty="0">
              <a:solidFill>
                <a:schemeClr val="accent6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34C85664-E322-4BD6-BA42-2E5B94E994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371" y="1113372"/>
            <a:ext cx="7119257" cy="5339442"/>
          </a:xfrm>
        </p:spPr>
      </p:pic>
    </p:spTree>
    <p:extLst>
      <p:ext uri="{BB962C8B-B14F-4D97-AF65-F5344CB8AC3E}">
        <p14:creationId xmlns:p14="http://schemas.microsoft.com/office/powerpoint/2010/main" val="30232493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100A2F-B0DC-40DF-B1D1-0C4AD101E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289" y="215836"/>
            <a:ext cx="8845421" cy="1325563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Христос проводить час з </a:t>
            </a:r>
            <a:r>
              <a:rPr lang="ru-RU" sz="3200" b="1" dirty="0" err="1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грішниками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, але кличе </a:t>
            </a:r>
            <a:r>
              <a:rPr lang="ru-RU" sz="3200" b="1" dirty="0" err="1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їх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 до </a:t>
            </a:r>
            <a:r>
              <a:rPr lang="ru-RU" sz="3200" b="1" dirty="0" err="1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покаяння</a:t>
            </a:r>
            <a:endParaRPr lang="uk-UA" sz="3200" b="1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4D2B286A-1DF3-466D-8C9F-9EC9A2CB66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107" y="1704327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11102296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4E0A64-F884-4C33-A5A9-E899CF711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313A2D5-282F-4F20-8E21-B77BB91C2F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4000" b="1" dirty="0"/>
              <a:t>Ісус – це надія, яка змінює життя.</a:t>
            </a:r>
            <a:endParaRPr lang="en-US" sz="4000" b="1" dirty="0"/>
          </a:p>
          <a:p>
            <a:r>
              <a:rPr lang="ru-RU" sz="4000" b="1" dirty="0" err="1"/>
              <a:t>Ісус</a:t>
            </a:r>
            <a:r>
              <a:rPr lang="ru-RU" sz="4000" b="1" dirty="0"/>
              <a:t> – </a:t>
            </a:r>
            <a:r>
              <a:rPr lang="ru-RU" sz="4000" b="1" dirty="0" err="1"/>
              <a:t>змінює</a:t>
            </a:r>
            <a:r>
              <a:rPr lang="ru-RU" sz="4000" b="1" dirty="0"/>
              <a:t> </a:t>
            </a:r>
            <a:r>
              <a:rPr lang="ru-RU" sz="4000" b="1" dirty="0" err="1"/>
              <a:t>життя</a:t>
            </a:r>
            <a:r>
              <a:rPr lang="ru-RU" sz="4000" b="1" dirty="0"/>
              <a:t> не </a:t>
            </a:r>
            <a:r>
              <a:rPr lang="ru-RU" sz="4000" b="1" dirty="0" err="1"/>
              <a:t>лише</a:t>
            </a:r>
            <a:r>
              <a:rPr lang="ru-RU" sz="4000" b="1" dirty="0"/>
              <a:t> вам, але </a:t>
            </a:r>
            <a:r>
              <a:rPr lang="ru-RU" sz="4000" b="1" dirty="0" err="1"/>
              <a:t>усім</a:t>
            </a:r>
            <a:r>
              <a:rPr lang="ru-RU" sz="4000" b="1" dirty="0"/>
              <a:t> </a:t>
            </a:r>
            <a:r>
              <a:rPr lang="ru-RU" sz="4000" b="1" dirty="0" err="1"/>
              <a:t>навколо</a:t>
            </a:r>
            <a:r>
              <a:rPr lang="ru-RU" sz="4000" b="1" dirty="0"/>
              <a:t> вас</a:t>
            </a:r>
            <a:endParaRPr lang="uk-UA" sz="4000" b="1" dirty="0"/>
          </a:p>
        </p:txBody>
      </p:sp>
    </p:spTree>
    <p:extLst>
      <p:ext uri="{BB962C8B-B14F-4D97-AF65-F5344CB8AC3E}">
        <p14:creationId xmlns:p14="http://schemas.microsoft.com/office/powerpoint/2010/main" val="1636743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</TotalTime>
  <Words>211</Words>
  <Application>Microsoft Office PowerPoint</Application>
  <PresentationFormat>Екран (4:3)</PresentationFormat>
  <Paragraphs>15</Paragraphs>
  <Slides>9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9</vt:i4>
      </vt:variant>
    </vt:vector>
  </HeadingPairs>
  <TitlesOfParts>
    <vt:vector size="14" baseType="lpstr">
      <vt:lpstr>Arial</vt:lpstr>
      <vt:lpstr>Arial Black</vt:lpstr>
      <vt:lpstr>Calibri</vt:lpstr>
      <vt:lpstr>Calibri Light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Луки 5:27-32</vt:lpstr>
      <vt:lpstr>Христос кличе недостойних</vt:lpstr>
      <vt:lpstr>Христос кличе слідувати за Ним</vt:lpstr>
      <vt:lpstr>Христос проводить час з грішниками, але кличе їх до покаяння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Анатолий Якобчук</dc:creator>
  <cp:lastModifiedBy>Анатолий Якобчук</cp:lastModifiedBy>
  <cp:revision>3</cp:revision>
  <dcterms:created xsi:type="dcterms:W3CDTF">2018-06-03T06:05:40Z</dcterms:created>
  <dcterms:modified xsi:type="dcterms:W3CDTF">2018-06-03T06:29:24Z</dcterms:modified>
</cp:coreProperties>
</file>