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1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99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0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7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5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01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5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61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61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58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EAE4-949A-4BF1-B43B-457F122CF5D1}" type="datetimeFigureOut">
              <a:rPr lang="uk-UA" smtClean="0"/>
              <a:t>15.07.2018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4E6C-9C10-42E5-8ED3-768CC82D55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8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0023-D60E-46FE-A6C8-941E7508C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18809D6-A7DF-42FD-A890-88C555DF1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9204C-4589-4B78-A2E3-F42D76302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0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Моліться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за тих,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кривдять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вас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3" y="73823"/>
            <a:ext cx="386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Три заповіді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6B3D90-0263-4175-A30D-E903C5A7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720679"/>
            <a:ext cx="7223352" cy="47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Підстав щоку</a:t>
            </a:r>
          </a:p>
          <a:p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Три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приклади</a:t>
            </a:r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любові</a:t>
            </a:r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 до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ворогів</a:t>
            </a:r>
            <a:endParaRPr lang="uk-UA" sz="3600" b="1" dirty="0">
              <a:solidFill>
                <a:srgbClr val="7030A0"/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A68092-E101-4DA9-8626-12478BC52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7" y="1727555"/>
            <a:ext cx="6777394" cy="3826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Приклад про </a:t>
            </a:r>
            <a:r>
              <a:rPr lang="ru-RU" sz="2000" b="1" dirty="0" err="1"/>
              <a:t>щоку</a:t>
            </a:r>
            <a:r>
              <a:rPr lang="ru-RU" sz="2000" b="1" dirty="0"/>
              <a:t> говорить про те, </a:t>
            </a:r>
            <a:r>
              <a:rPr lang="ru-RU" sz="2000" b="1" dirty="0" err="1"/>
              <a:t>що</a:t>
            </a:r>
            <a:r>
              <a:rPr lang="ru-RU" sz="2000" b="1" dirty="0"/>
              <a:t> коло </a:t>
            </a:r>
            <a:r>
              <a:rPr lang="ru-RU" sz="2000" b="1" dirty="0" err="1"/>
              <a:t>образи</a:t>
            </a:r>
            <a:r>
              <a:rPr lang="ru-RU" sz="2000" b="1" dirty="0"/>
              <a:t> </a:t>
            </a:r>
            <a:r>
              <a:rPr lang="ru-RU" sz="2000" b="1" dirty="0" err="1"/>
              <a:t>потрібно</a:t>
            </a:r>
            <a:r>
              <a:rPr lang="ru-RU" sz="2000" b="1" dirty="0"/>
              <a:t> </a:t>
            </a:r>
            <a:r>
              <a:rPr lang="ru-RU" sz="2000" b="1" dirty="0" err="1"/>
              <a:t>зупиняти</a:t>
            </a:r>
            <a:r>
              <a:rPr lang="ru-RU" sz="2000" b="1" dirty="0"/>
              <a:t>. </a:t>
            </a:r>
            <a:r>
              <a:rPr lang="ru-RU" sz="2000" b="1" dirty="0" err="1"/>
              <a:t>Його</a:t>
            </a:r>
            <a:r>
              <a:rPr lang="ru-RU" sz="2000" b="1" dirty="0"/>
              <a:t> не </a:t>
            </a:r>
            <a:r>
              <a:rPr lang="ru-RU" sz="2000" b="1" dirty="0" err="1"/>
              <a:t>можливо</a:t>
            </a:r>
            <a:r>
              <a:rPr lang="ru-RU" sz="2000" b="1" dirty="0"/>
              <a:t> </a:t>
            </a:r>
            <a:r>
              <a:rPr lang="ru-RU" sz="2000" b="1" dirty="0" err="1"/>
              <a:t>зупинити</a:t>
            </a:r>
            <a:r>
              <a:rPr lang="ru-RU" sz="2000" b="1" dirty="0"/>
              <a:t> </a:t>
            </a:r>
            <a:r>
              <a:rPr lang="ru-RU" sz="2000" b="1" dirty="0" err="1"/>
              <a:t>насильством</a:t>
            </a:r>
            <a:r>
              <a:rPr lang="ru-RU" sz="2000" b="1" dirty="0"/>
              <a:t> і </a:t>
            </a:r>
            <a:r>
              <a:rPr lang="ru-RU" sz="2000" b="1" dirty="0" err="1"/>
              <a:t>помстою</a:t>
            </a:r>
            <a:r>
              <a:rPr lang="ru-RU" sz="2000" b="1" dirty="0"/>
              <a:t>.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43121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35ECB3-FD36-4627-BC78-534B85CB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7" y="1062698"/>
            <a:ext cx="6898445" cy="46392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Приклад про сорочку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Три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приклади</a:t>
            </a:r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любові</a:t>
            </a:r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 до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ворогів</a:t>
            </a:r>
            <a:endParaRPr lang="uk-UA" sz="3600" b="1" dirty="0">
              <a:solidFill>
                <a:srgbClr val="7030A0"/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2D781-9259-464D-A345-4B0F31737165}"/>
              </a:ext>
            </a:extLst>
          </p:cNvPr>
          <p:cNvSpPr txBox="1"/>
          <p:nvPr/>
        </p:nvSpPr>
        <p:spPr>
          <a:xfrm>
            <a:off x="1073019" y="5444281"/>
            <a:ext cx="78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Бог </a:t>
            </a:r>
            <a:r>
              <a:rPr lang="ru-RU" sz="2400" b="1" dirty="0" err="1"/>
              <a:t>хоче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ми </a:t>
            </a:r>
            <a:r>
              <a:rPr lang="ru-RU" sz="2400" b="1" dirty="0" err="1"/>
              <a:t>робили</a:t>
            </a:r>
            <a:r>
              <a:rPr lang="ru-RU" sz="2400" b="1" dirty="0"/>
              <a:t> усе </a:t>
            </a:r>
            <a:r>
              <a:rPr lang="ru-RU" sz="2400" b="1" dirty="0" err="1"/>
              <a:t>можливе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є в наших силах,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стримати</a:t>
            </a:r>
            <a:r>
              <a:rPr lang="ru-RU" sz="2400" b="1" dirty="0"/>
              <a:t> зло. Але ми не </a:t>
            </a:r>
            <a:r>
              <a:rPr lang="ru-RU" sz="2400" b="1" dirty="0" err="1"/>
              <a:t>несемо</a:t>
            </a:r>
            <a:r>
              <a:rPr lang="ru-RU" sz="2400" b="1" dirty="0"/>
              <a:t> </a:t>
            </a:r>
            <a:r>
              <a:rPr lang="ru-RU" sz="2400" b="1" dirty="0" err="1"/>
              <a:t>відповідальність</a:t>
            </a:r>
            <a:r>
              <a:rPr lang="ru-RU" sz="2400" b="1" dirty="0"/>
              <a:t> за результат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91404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Приклад про борги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Три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приклади</a:t>
            </a:r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любові</a:t>
            </a:r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 до </a:t>
            </a:r>
            <a:r>
              <a:rPr lang="ru-RU" sz="3600" b="1" dirty="0" err="1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ворогів</a:t>
            </a:r>
            <a:endParaRPr lang="uk-UA" sz="3600" b="1" dirty="0">
              <a:solidFill>
                <a:srgbClr val="7030A0"/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F93108-43B7-4984-BC11-1BE30653B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0"/>
          <a:stretch/>
        </p:blipFill>
        <p:spPr>
          <a:xfrm>
            <a:off x="1167495" y="1771710"/>
            <a:ext cx="4097906" cy="4506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79715-3C53-4A1A-A436-4B7CF5770A0C}"/>
              </a:ext>
            </a:extLst>
          </p:cNvPr>
          <p:cNvSpPr txBox="1"/>
          <p:nvPr/>
        </p:nvSpPr>
        <p:spPr>
          <a:xfrm>
            <a:off x="5617029" y="1875453"/>
            <a:ext cx="31724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Приклад про борги вчить довірятися Богу у складні моменти, і бути добрим та  милосердним як Господь</a:t>
            </a:r>
            <a:r>
              <a:rPr lang="uk-UA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54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Грішники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люблять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тих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люблять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Три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стандарти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3D8369-AB30-41F1-98CE-923421594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1613155"/>
            <a:ext cx="5797531" cy="3865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D07AF7-5993-4E25-9A23-98FB37FC9C59}"/>
              </a:ext>
            </a:extLst>
          </p:cNvPr>
          <p:cNvSpPr txBox="1"/>
          <p:nvPr/>
        </p:nvSpPr>
        <p:spPr>
          <a:xfrm>
            <a:off x="1408924" y="5478176"/>
            <a:ext cx="666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 коли любите тих, </a:t>
            </a:r>
            <a:r>
              <a:rPr lang="ru-RU" sz="2400" b="1" dirty="0" err="1"/>
              <a:t>хто</a:t>
            </a:r>
            <a:r>
              <a:rPr lang="ru-RU" sz="2400" b="1" dirty="0"/>
              <a:t> любить вас, то яка вам благодать? </a:t>
            </a:r>
            <a:r>
              <a:rPr lang="ru-RU" sz="2400" b="1" dirty="0" err="1"/>
              <a:t>Адже</a:t>
            </a:r>
            <a:r>
              <a:rPr lang="ru-RU" sz="2400" b="1" dirty="0"/>
              <a:t> й </a:t>
            </a:r>
            <a:r>
              <a:rPr lang="ru-RU" sz="2400" b="1" dirty="0" err="1"/>
              <a:t>грішники</a:t>
            </a:r>
            <a:r>
              <a:rPr lang="ru-RU" sz="2400" b="1" dirty="0"/>
              <a:t> </a:t>
            </a:r>
            <a:r>
              <a:rPr lang="ru-RU" sz="2400" b="1" dirty="0" err="1"/>
              <a:t>люблять</a:t>
            </a:r>
            <a:r>
              <a:rPr lang="ru-RU" sz="2400" b="1" dirty="0"/>
              <a:t> тих,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люблять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80573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Грішники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допомагають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друзям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Три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стандарти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07AF7-5993-4E25-9A23-98FB37FC9C59}"/>
              </a:ext>
            </a:extLst>
          </p:cNvPr>
          <p:cNvSpPr txBox="1"/>
          <p:nvPr/>
        </p:nvSpPr>
        <p:spPr>
          <a:xfrm>
            <a:off x="1408924" y="5607124"/>
            <a:ext cx="666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І коли добро чините тим, хто робить добро, яка вам благодать? </a:t>
            </a:r>
            <a:endParaRPr lang="uk-UA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0823C-75C6-4F7B-9435-31292B7E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24" y="1670290"/>
            <a:ext cx="5719762" cy="38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4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Грішники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дарують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друзям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Три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стандарти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07AF7-5993-4E25-9A23-98FB37FC9C59}"/>
              </a:ext>
            </a:extLst>
          </p:cNvPr>
          <p:cNvSpPr txBox="1"/>
          <p:nvPr/>
        </p:nvSpPr>
        <p:spPr>
          <a:xfrm>
            <a:off x="1408924" y="5607124"/>
            <a:ext cx="666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Коли </a:t>
            </a:r>
            <a:r>
              <a:rPr lang="ru-RU" sz="2400" b="1" dirty="0" err="1"/>
              <a:t>позичаєте</a:t>
            </a:r>
            <a:r>
              <a:rPr lang="ru-RU" sz="2400" b="1" dirty="0"/>
              <a:t> </a:t>
            </a:r>
            <a:r>
              <a:rPr lang="ru-RU" sz="2400" b="1" dirty="0" err="1"/>
              <a:t>тим</a:t>
            </a:r>
            <a:r>
              <a:rPr lang="ru-RU" sz="2400" b="1" dirty="0"/>
              <a:t>,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сподіваєтесь</a:t>
            </a:r>
            <a:r>
              <a:rPr lang="ru-RU" sz="2400" b="1" dirty="0"/>
              <a:t> </a:t>
            </a:r>
            <a:r>
              <a:rPr lang="ru-RU" sz="2400" b="1" dirty="0" err="1"/>
              <a:t>одержати</a:t>
            </a:r>
            <a:r>
              <a:rPr lang="ru-RU" sz="2400" b="1" dirty="0"/>
              <a:t> </a:t>
            </a:r>
            <a:r>
              <a:rPr lang="ru-RU" sz="2400" b="1" dirty="0" err="1"/>
              <a:t>стільки</a:t>
            </a:r>
            <a:r>
              <a:rPr lang="ru-RU" sz="2400" b="1" dirty="0"/>
              <a:t> ж </a:t>
            </a:r>
            <a:endParaRPr lang="uk-UA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4DCD8-5E9D-4087-B29B-1F0416696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24" y="1636320"/>
            <a:ext cx="5695188" cy="37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7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720154"/>
            <a:ext cx="7621943" cy="57179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Божий стандарт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Три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стандарти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07AF7-5993-4E25-9A23-98FB37FC9C59}"/>
              </a:ext>
            </a:extLst>
          </p:cNvPr>
          <p:cNvSpPr txBox="1"/>
          <p:nvPr/>
        </p:nvSpPr>
        <p:spPr>
          <a:xfrm>
            <a:off x="1184988" y="5093456"/>
            <a:ext cx="7744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Тож</a:t>
            </a:r>
            <a:r>
              <a:rPr lang="ru-RU" sz="2400" b="1" dirty="0"/>
              <a:t> </a:t>
            </a:r>
            <a:r>
              <a:rPr lang="ru-RU" sz="2400" b="1" dirty="0" err="1"/>
              <a:t>любіть</a:t>
            </a:r>
            <a:r>
              <a:rPr lang="ru-RU" sz="2400" b="1" dirty="0"/>
              <a:t> </a:t>
            </a:r>
            <a:r>
              <a:rPr lang="ru-RU" sz="2400" b="1" dirty="0" err="1"/>
              <a:t>ворогів</a:t>
            </a:r>
            <a:r>
              <a:rPr lang="ru-RU" sz="2400" b="1" dirty="0"/>
              <a:t> </a:t>
            </a:r>
            <a:r>
              <a:rPr lang="ru-RU" sz="2400" b="1" dirty="0" err="1"/>
              <a:t>своїх</a:t>
            </a:r>
            <a:r>
              <a:rPr lang="ru-RU" sz="2400" b="1" dirty="0"/>
              <a:t>, </a:t>
            </a:r>
            <a:r>
              <a:rPr lang="ru-RU" sz="2400" b="1" dirty="0" err="1"/>
              <a:t>робіть</a:t>
            </a:r>
            <a:r>
              <a:rPr lang="ru-RU" sz="2400" b="1" dirty="0"/>
              <a:t> добро, </a:t>
            </a:r>
            <a:r>
              <a:rPr lang="ru-RU" sz="2400" b="1" dirty="0" err="1"/>
              <a:t>позичайте</a:t>
            </a:r>
            <a:r>
              <a:rPr lang="ru-RU" sz="2400" b="1" dirty="0"/>
              <a:t>, </a:t>
            </a:r>
            <a:r>
              <a:rPr lang="ru-RU" sz="2400" b="1" dirty="0" err="1"/>
              <a:t>нічого</a:t>
            </a:r>
            <a:r>
              <a:rPr lang="ru-RU" sz="2400" b="1" dirty="0"/>
              <a:t> не </a:t>
            </a:r>
            <a:r>
              <a:rPr lang="ru-RU" sz="2400" b="1" dirty="0" err="1"/>
              <a:t>очікуючи</a:t>
            </a:r>
            <a:r>
              <a:rPr lang="ru-RU" sz="2400" b="1" dirty="0"/>
              <a:t>, — і буде вам велика </a:t>
            </a:r>
            <a:r>
              <a:rPr lang="ru-RU" sz="2400" b="1" dirty="0" err="1"/>
              <a:t>нагорода</a:t>
            </a:r>
            <a:r>
              <a:rPr lang="ru-RU" sz="2400" b="1" dirty="0"/>
              <a:t>: </a:t>
            </a:r>
            <a:r>
              <a:rPr lang="ru-RU" sz="2400" b="1" dirty="0" err="1"/>
              <a:t>ви</a:t>
            </a:r>
            <a:r>
              <a:rPr lang="ru-RU" sz="2400" b="1" dirty="0"/>
              <a:t> будете </a:t>
            </a:r>
            <a:r>
              <a:rPr lang="ru-RU" sz="2400" b="1" dirty="0" err="1"/>
              <a:t>синами</a:t>
            </a:r>
            <a:r>
              <a:rPr lang="ru-RU" sz="2400" b="1" dirty="0"/>
              <a:t> </a:t>
            </a:r>
            <a:r>
              <a:rPr lang="ru-RU" sz="2400" b="1" dirty="0" err="1"/>
              <a:t>Всевишнього</a:t>
            </a:r>
            <a:r>
              <a:rPr lang="ru-RU" sz="2400" b="1" dirty="0"/>
              <a:t>, тому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є </a:t>
            </a:r>
            <a:r>
              <a:rPr lang="ru-RU" sz="2400" b="1" dirty="0" err="1"/>
              <a:t>добрий</a:t>
            </a:r>
            <a:r>
              <a:rPr lang="ru-RU" sz="2400" b="1" dirty="0"/>
              <a:t> і до </a:t>
            </a:r>
            <a:r>
              <a:rPr lang="ru-RU" sz="2400" b="1" dirty="0" err="1"/>
              <a:t>невдячних</a:t>
            </a:r>
            <a:r>
              <a:rPr lang="ru-RU" sz="2400" b="1" dirty="0"/>
              <a:t>, і до </a:t>
            </a:r>
            <a:r>
              <a:rPr lang="ru-RU" sz="2400" b="1" dirty="0" err="1"/>
              <a:t>злих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DE08DD-64A6-4AC2-AD36-B1EA3ACC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6" y="1224562"/>
            <a:ext cx="6824306" cy="38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7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720154"/>
            <a:ext cx="7621943" cy="571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Буде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нагорода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Нагорода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07AF7-5993-4E25-9A23-98FB37FC9C59}"/>
              </a:ext>
            </a:extLst>
          </p:cNvPr>
          <p:cNvSpPr txBox="1"/>
          <p:nvPr/>
        </p:nvSpPr>
        <p:spPr>
          <a:xfrm>
            <a:off x="1184988" y="5093456"/>
            <a:ext cx="77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29B258-5211-4F03-9EC4-C1E01191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8" y="1447331"/>
            <a:ext cx="6578082" cy="38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720154"/>
            <a:ext cx="7621943" cy="571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стаємо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схожими до Бога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2" y="73823"/>
            <a:ext cx="87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Roboto Cn" pitchFamily="2" charset="0"/>
              </a:rPr>
              <a:t>Нагорода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Roboto C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C65-5FA0-41C5-B271-CD7DAE39103D}"/>
              </a:ext>
            </a:extLst>
          </p:cNvPr>
          <p:cNvSpPr txBox="1"/>
          <p:nvPr/>
        </p:nvSpPr>
        <p:spPr>
          <a:xfrm>
            <a:off x="1315616" y="5878286"/>
            <a:ext cx="72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07AF7-5993-4E25-9A23-98FB37FC9C59}"/>
              </a:ext>
            </a:extLst>
          </p:cNvPr>
          <p:cNvSpPr txBox="1"/>
          <p:nvPr/>
        </p:nvSpPr>
        <p:spPr>
          <a:xfrm>
            <a:off x="1184988" y="5093456"/>
            <a:ext cx="77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D76CE8-B94C-4135-8A0E-426B494D8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6" y="1311936"/>
            <a:ext cx="4945225" cy="5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CCC49-1346-4AB6-9F9B-B550735D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D6EB290-0ECC-4F18-AB4E-DF27EA3D4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r="23019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7D98C5-4704-4D56-A2A2-56FB8134B8FB}"/>
              </a:ext>
            </a:extLst>
          </p:cNvPr>
          <p:cNvSpPr txBox="1"/>
          <p:nvPr/>
        </p:nvSpPr>
        <p:spPr>
          <a:xfrm>
            <a:off x="289249" y="3293707"/>
            <a:ext cx="597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  <a:latin typeface="Arial Black" panose="020B0A04020102020204" pitchFamily="34" charset="0"/>
              </a:rPr>
              <a:t>Що таке щастя?</a:t>
            </a:r>
          </a:p>
        </p:txBody>
      </p:sp>
    </p:spTree>
    <p:extLst>
      <p:ext uri="{BB962C8B-B14F-4D97-AF65-F5344CB8AC3E}">
        <p14:creationId xmlns:p14="http://schemas.microsoft.com/office/powerpoint/2010/main" val="62835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279C6-6D1C-48DE-AEAB-C969C4CB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5179722"/>
            <a:ext cx="8767277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Бути  </a:t>
            </a:r>
            <a:r>
              <a:rPr lang="ru-RU" sz="3200" b="1" dirty="0" err="1">
                <a:latin typeface="+mn-lt"/>
              </a:rPr>
              <a:t>щасливим</a:t>
            </a:r>
            <a:r>
              <a:rPr lang="ru-RU" sz="3200" b="1" dirty="0">
                <a:latin typeface="+mn-lt"/>
              </a:rPr>
              <a:t>  в </a:t>
            </a:r>
            <a:r>
              <a:rPr lang="ru-RU" sz="3200" b="1" dirty="0" err="1">
                <a:latin typeface="+mn-lt"/>
              </a:rPr>
              <a:t>стосунках</a:t>
            </a:r>
            <a:r>
              <a:rPr lang="ru-RU" sz="3200" b="1" dirty="0">
                <a:latin typeface="+mn-lt"/>
              </a:rPr>
              <a:t> з людьми – </a:t>
            </a:r>
            <a:r>
              <a:rPr lang="ru-RU" sz="3200" b="1" dirty="0" err="1">
                <a:latin typeface="+mn-lt"/>
              </a:rPr>
              <a:t>це</a:t>
            </a:r>
            <a:r>
              <a:rPr lang="ru-RU" sz="3200" b="1" dirty="0">
                <a:latin typeface="+mn-lt"/>
              </a:rPr>
              <a:t> бути готовим </a:t>
            </a:r>
            <a:r>
              <a:rPr lang="ru-RU" sz="3200" b="1" dirty="0" err="1">
                <a:latin typeface="+mn-lt"/>
              </a:rPr>
              <a:t>покласти</a:t>
            </a:r>
            <a:r>
              <a:rPr lang="ru-RU" sz="3200" b="1" dirty="0">
                <a:latin typeface="+mn-lt"/>
              </a:rPr>
              <a:t> себе на </a:t>
            </a:r>
            <a:r>
              <a:rPr lang="ru-RU" sz="3200" b="1" dirty="0" err="1">
                <a:latin typeface="+mn-lt"/>
              </a:rPr>
              <a:t>вівтар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служіння</a:t>
            </a:r>
            <a:r>
              <a:rPr lang="ru-RU" sz="3200" b="1" dirty="0">
                <a:latin typeface="+mn-lt"/>
              </a:rPr>
              <a:t> людям. </a:t>
            </a:r>
            <a:r>
              <a:rPr lang="ru-RU" sz="3200" b="1" dirty="0" err="1">
                <a:latin typeface="+mn-lt"/>
              </a:rPr>
              <a:t>Цього</a:t>
            </a:r>
            <a:r>
              <a:rPr lang="ru-RU" sz="3200" b="1" dirty="0">
                <a:latin typeface="+mn-lt"/>
              </a:rPr>
              <a:t> не </a:t>
            </a:r>
            <a:r>
              <a:rPr lang="ru-RU" sz="3200" b="1" dirty="0" err="1">
                <a:latin typeface="+mn-lt"/>
              </a:rPr>
              <a:t>можливо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досягнути</a:t>
            </a:r>
            <a:r>
              <a:rPr lang="ru-RU" sz="3200" b="1" dirty="0">
                <a:latin typeface="+mn-lt"/>
              </a:rPr>
              <a:t>, </a:t>
            </a:r>
            <a:r>
              <a:rPr lang="ru-RU" sz="3200" b="1" dirty="0" err="1">
                <a:latin typeface="+mn-lt"/>
              </a:rPr>
              <a:t>якщо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ти</a:t>
            </a:r>
            <a:r>
              <a:rPr lang="ru-RU" sz="3200" b="1" dirty="0">
                <a:latin typeface="+mn-lt"/>
              </a:rPr>
              <a:t> не </a:t>
            </a:r>
            <a:r>
              <a:rPr lang="ru-RU" sz="3200" b="1" dirty="0" err="1">
                <a:latin typeface="+mn-lt"/>
              </a:rPr>
              <a:t>покладеш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свого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життя</a:t>
            </a:r>
            <a:r>
              <a:rPr lang="ru-RU" sz="3200" b="1" dirty="0">
                <a:latin typeface="+mn-lt"/>
              </a:rPr>
              <a:t> на </a:t>
            </a:r>
            <a:r>
              <a:rPr lang="ru-RU" sz="3200" b="1" dirty="0" err="1">
                <a:latin typeface="+mn-lt"/>
              </a:rPr>
              <a:t>служіння</a:t>
            </a:r>
            <a:r>
              <a:rPr lang="ru-RU" sz="3200" b="1" dirty="0">
                <a:latin typeface="+mn-lt"/>
              </a:rPr>
              <a:t> Богу.</a:t>
            </a:r>
            <a:endParaRPr lang="uk-UA" sz="3200" b="1" dirty="0">
              <a:latin typeface="+mn-lt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4FFC33B-BBA9-4225-9F03-5315E569A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" y="66007"/>
            <a:ext cx="7305869" cy="4878670"/>
          </a:xfrm>
        </p:spPr>
      </p:pic>
    </p:spTree>
    <p:extLst>
      <p:ext uri="{BB962C8B-B14F-4D97-AF65-F5344CB8AC3E}">
        <p14:creationId xmlns:p14="http://schemas.microsoft.com/office/powerpoint/2010/main" val="95742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5198C-494F-4B94-AEAA-61332F18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BBF7080-4621-4637-AF71-F7F1A333C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4589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FF46E-010B-4769-8C5A-47B57CD1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ED16DCE-D554-4AE4-B908-A6B94AD30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CBE36-9940-428D-9A76-F55327570D1D}"/>
              </a:ext>
            </a:extLst>
          </p:cNvPr>
          <p:cNvSpPr txBox="1"/>
          <p:nvPr/>
        </p:nvSpPr>
        <p:spPr>
          <a:xfrm>
            <a:off x="662475" y="775404"/>
            <a:ext cx="7852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</a:rPr>
              <a:t>Як бути </a:t>
            </a:r>
            <a:r>
              <a:rPr lang="ru-RU" sz="4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щасливим</a:t>
            </a:r>
            <a: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у </a:t>
            </a:r>
            <a:r>
              <a:rPr lang="ru-RU" sz="4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стосунках</a:t>
            </a:r>
            <a: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з людьми?</a:t>
            </a:r>
            <a:endParaRPr lang="uk-UA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1DFA9-5991-4828-B41A-AC10B92F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085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  <a:latin typeface="Roboto Cn" pitchFamily="2" charset="0"/>
                <a:ea typeface="Roboto Cn" pitchFamily="2" charset="0"/>
              </a:rPr>
              <a:t>Луки 6:27-36</a:t>
            </a:r>
            <a:endParaRPr lang="uk-UA" b="1" dirty="0"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758A7D-A55E-485C-978B-BEA48075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20" y="1590155"/>
            <a:ext cx="8369559" cy="4698677"/>
          </a:xfrm>
        </p:spPr>
        <p:txBody>
          <a:bodyPr>
            <a:normAutofit/>
          </a:bodyPr>
          <a:lstStyle/>
          <a:p>
            <a:r>
              <a:rPr lang="ru-RU" b="1" dirty="0"/>
              <a:t>27 Але вам,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слухає</a:t>
            </a:r>
            <a:r>
              <a:rPr lang="ru-RU" b="1" dirty="0"/>
              <a:t>, кажу: </a:t>
            </a:r>
            <a:r>
              <a:rPr lang="ru-RU" b="1" dirty="0" err="1"/>
              <a:t>Любіть</a:t>
            </a:r>
            <a:r>
              <a:rPr lang="ru-RU" b="1" dirty="0"/>
              <a:t> </a:t>
            </a:r>
            <a:r>
              <a:rPr lang="ru-RU" b="1" dirty="0" err="1"/>
              <a:t>ворогів</a:t>
            </a:r>
            <a:r>
              <a:rPr lang="ru-RU" b="1" dirty="0"/>
              <a:t> ваших; добро </a:t>
            </a:r>
            <a:r>
              <a:rPr lang="ru-RU" b="1" dirty="0" err="1"/>
              <a:t>робіть</a:t>
            </a:r>
            <a:r>
              <a:rPr lang="ru-RU" b="1" dirty="0"/>
              <a:t> </a:t>
            </a:r>
            <a:r>
              <a:rPr lang="ru-RU" b="1" dirty="0" err="1"/>
              <a:t>тим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ненавидять</a:t>
            </a:r>
            <a:r>
              <a:rPr lang="ru-RU" b="1" dirty="0"/>
              <a:t> вас;</a:t>
            </a:r>
          </a:p>
          <a:p>
            <a:r>
              <a:rPr lang="ru-RU" b="1" dirty="0"/>
              <a:t>28 благословляйте тих,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проклинають</a:t>
            </a:r>
            <a:r>
              <a:rPr lang="ru-RU" b="1" dirty="0"/>
              <a:t> вас; </a:t>
            </a:r>
            <a:r>
              <a:rPr lang="ru-RU" b="1" dirty="0" err="1"/>
              <a:t>моліться</a:t>
            </a:r>
            <a:r>
              <a:rPr lang="ru-RU" b="1" dirty="0"/>
              <a:t> за тих,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кривдять</a:t>
            </a:r>
            <a:r>
              <a:rPr lang="ru-RU" b="1" dirty="0"/>
              <a:t> вас.</a:t>
            </a:r>
          </a:p>
          <a:p>
            <a:r>
              <a:rPr lang="ru-RU" b="1" dirty="0"/>
              <a:t>29 Тому,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б’є</a:t>
            </a:r>
            <a:r>
              <a:rPr lang="ru-RU" b="1" dirty="0"/>
              <a:t> тебе по </a:t>
            </a:r>
            <a:r>
              <a:rPr lang="ru-RU" b="1" dirty="0" err="1"/>
              <a:t>щоці</a:t>
            </a:r>
            <a:r>
              <a:rPr lang="ru-RU" b="1" dirty="0"/>
              <a:t>, </a:t>
            </a:r>
            <a:r>
              <a:rPr lang="ru-RU" b="1" dirty="0" err="1"/>
              <a:t>підстав</a:t>
            </a:r>
            <a:r>
              <a:rPr lang="ru-RU" b="1" dirty="0"/>
              <a:t> і другу, а </a:t>
            </a:r>
            <a:r>
              <a:rPr lang="ru-RU" b="1" dirty="0" err="1"/>
              <a:t>від</a:t>
            </a:r>
            <a:r>
              <a:rPr lang="ru-RU" b="1" dirty="0"/>
              <a:t> того,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забирає</a:t>
            </a:r>
            <a:r>
              <a:rPr lang="ru-RU" b="1" dirty="0"/>
              <a:t> в тебе </a:t>
            </a:r>
            <a:r>
              <a:rPr lang="ru-RU" b="1" dirty="0" err="1"/>
              <a:t>одяг</a:t>
            </a:r>
            <a:r>
              <a:rPr lang="ru-RU" b="1" dirty="0"/>
              <a:t>, не борони й сорочки.</a:t>
            </a:r>
          </a:p>
          <a:p>
            <a:r>
              <a:rPr lang="ru-RU" b="1" dirty="0"/>
              <a:t>30 Кожному, </a:t>
            </a:r>
            <a:r>
              <a:rPr lang="ru-RU" b="1" dirty="0" err="1"/>
              <a:t>хто</a:t>
            </a:r>
            <a:r>
              <a:rPr lang="ru-RU" b="1" dirty="0"/>
              <a:t> просить у тебе, — дай, а </a:t>
            </a:r>
            <a:r>
              <a:rPr lang="ru-RU" b="1" dirty="0" err="1"/>
              <a:t>від</a:t>
            </a:r>
            <a:r>
              <a:rPr lang="ru-RU" b="1" dirty="0"/>
              <a:t> того,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забирає</a:t>
            </a:r>
            <a:r>
              <a:rPr lang="ru-RU" b="1" dirty="0"/>
              <a:t> </a:t>
            </a:r>
            <a:r>
              <a:rPr lang="ru-RU" b="1" dirty="0" err="1"/>
              <a:t>твоє</a:t>
            </a:r>
            <a:r>
              <a:rPr lang="ru-RU" b="1" dirty="0"/>
              <a:t>, — не </a:t>
            </a:r>
            <a:r>
              <a:rPr lang="ru-RU" b="1" dirty="0" err="1"/>
              <a:t>домагайся</a:t>
            </a:r>
            <a:r>
              <a:rPr lang="ru-RU" b="1" dirty="0"/>
              <a:t>.</a:t>
            </a:r>
          </a:p>
          <a:p>
            <a:r>
              <a:rPr lang="ru-RU" b="1" dirty="0"/>
              <a:t>31 Як </a:t>
            </a:r>
            <a:r>
              <a:rPr lang="ru-RU" b="1" dirty="0" err="1"/>
              <a:t>хочете</a:t>
            </a:r>
            <a:r>
              <a:rPr lang="ru-RU" b="1" dirty="0"/>
              <a:t>, </a:t>
            </a:r>
            <a:r>
              <a:rPr lang="ru-RU" b="1" dirty="0" err="1"/>
              <a:t>щоби</a:t>
            </a:r>
            <a:r>
              <a:rPr lang="ru-RU" b="1" dirty="0"/>
              <a:t> чинили вам люди, — </a:t>
            </a:r>
            <a:r>
              <a:rPr lang="ru-RU" b="1" dirty="0" err="1"/>
              <a:t>чиніть</a:t>
            </a:r>
            <a:r>
              <a:rPr lang="ru-RU" b="1" dirty="0"/>
              <a:t> [і </a:t>
            </a:r>
            <a:r>
              <a:rPr lang="ru-RU" b="1" dirty="0" err="1"/>
              <a:t>ви</a:t>
            </a:r>
            <a:r>
              <a:rPr lang="ru-RU" b="1" dirty="0"/>
              <a:t>] </a:t>
            </a:r>
            <a:r>
              <a:rPr lang="ru-RU" b="1" dirty="0" err="1"/>
              <a:t>їм</a:t>
            </a:r>
            <a:r>
              <a:rPr lang="ru-RU" b="1" dirty="0"/>
              <a:t> так само.</a:t>
            </a:r>
          </a:p>
        </p:txBody>
      </p:sp>
    </p:spTree>
    <p:extLst>
      <p:ext uri="{BB962C8B-B14F-4D97-AF65-F5344CB8AC3E}">
        <p14:creationId xmlns:p14="http://schemas.microsoft.com/office/powerpoint/2010/main" val="333517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1DFA9-5991-4828-B41A-AC10B92F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110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  <a:latin typeface="Roboto Cn" pitchFamily="2" charset="0"/>
                <a:ea typeface="Roboto Cn" pitchFamily="2" charset="0"/>
              </a:rPr>
              <a:t>Луки 6:27-36</a:t>
            </a:r>
            <a:endParaRPr lang="uk-UA" b="1" dirty="0"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758A7D-A55E-485C-978B-BEA48075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7" y="1147664"/>
            <a:ext cx="8369559" cy="554238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32 А коли любите тих, </a:t>
            </a:r>
            <a:r>
              <a:rPr lang="ru-RU" b="1" dirty="0" err="1"/>
              <a:t>хто</a:t>
            </a:r>
            <a:r>
              <a:rPr lang="ru-RU" b="1" dirty="0"/>
              <a:t> любить вас, то яка вам благодать? </a:t>
            </a:r>
            <a:r>
              <a:rPr lang="ru-RU" b="1" dirty="0" err="1"/>
              <a:t>Адже</a:t>
            </a:r>
            <a:r>
              <a:rPr lang="ru-RU" b="1" dirty="0"/>
              <a:t> й </a:t>
            </a:r>
            <a:r>
              <a:rPr lang="ru-RU" b="1" dirty="0" err="1"/>
              <a:t>грішники</a:t>
            </a:r>
            <a:r>
              <a:rPr lang="ru-RU" b="1" dirty="0"/>
              <a:t> </a:t>
            </a:r>
            <a:r>
              <a:rPr lang="ru-RU" b="1" dirty="0" err="1"/>
              <a:t>люблять</a:t>
            </a:r>
            <a:r>
              <a:rPr lang="ru-RU" b="1" dirty="0"/>
              <a:t> тих,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люблять</a:t>
            </a:r>
            <a:r>
              <a:rPr lang="ru-RU" b="1" dirty="0"/>
              <a:t>.</a:t>
            </a:r>
          </a:p>
          <a:p>
            <a:r>
              <a:rPr lang="ru-RU" b="1" dirty="0"/>
              <a:t>33 І коли добро чините </a:t>
            </a:r>
            <a:r>
              <a:rPr lang="ru-RU" b="1" dirty="0" err="1"/>
              <a:t>тим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вам </a:t>
            </a:r>
            <a:r>
              <a:rPr lang="ru-RU" b="1" dirty="0" err="1"/>
              <a:t>робить</a:t>
            </a:r>
            <a:r>
              <a:rPr lang="ru-RU" b="1" dirty="0"/>
              <a:t> добро, яка вам благодать? </a:t>
            </a:r>
            <a:r>
              <a:rPr lang="ru-RU" b="1" dirty="0" err="1"/>
              <a:t>Адже</a:t>
            </a:r>
            <a:r>
              <a:rPr lang="ru-RU" b="1" dirty="0"/>
              <a:t> й </a:t>
            </a:r>
            <a:r>
              <a:rPr lang="ru-RU" b="1" dirty="0" err="1"/>
              <a:t>грішники</a:t>
            </a:r>
            <a:r>
              <a:rPr lang="ru-RU" b="1" dirty="0"/>
              <a:t> те </a:t>
            </a:r>
            <a:r>
              <a:rPr lang="ru-RU" b="1" dirty="0" err="1"/>
              <a:t>саме</a:t>
            </a:r>
            <a:r>
              <a:rPr lang="ru-RU" b="1" dirty="0"/>
              <a:t> </a:t>
            </a:r>
            <a:r>
              <a:rPr lang="ru-RU" b="1" dirty="0" err="1"/>
              <a:t>чинять</a:t>
            </a:r>
            <a:r>
              <a:rPr lang="ru-RU" b="1" dirty="0"/>
              <a:t>.</a:t>
            </a:r>
          </a:p>
          <a:p>
            <a:r>
              <a:rPr lang="ru-RU" b="1" dirty="0"/>
              <a:t>34 Коли </a:t>
            </a:r>
            <a:r>
              <a:rPr lang="ru-RU" b="1" dirty="0" err="1"/>
              <a:t>позичаєте</a:t>
            </a:r>
            <a:r>
              <a:rPr lang="ru-RU" b="1" dirty="0"/>
              <a:t> </a:t>
            </a:r>
            <a:r>
              <a:rPr lang="ru-RU" b="1" dirty="0" err="1"/>
              <a:t>тим</a:t>
            </a:r>
            <a:r>
              <a:rPr lang="ru-RU" b="1" dirty="0"/>
              <a:t>,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сподіваєтесь</a:t>
            </a:r>
            <a:r>
              <a:rPr lang="ru-RU" b="1" dirty="0"/>
              <a:t> </a:t>
            </a:r>
            <a:r>
              <a:rPr lang="ru-RU" b="1" dirty="0" err="1"/>
              <a:t>одержати</a:t>
            </a:r>
            <a:r>
              <a:rPr lang="ru-RU" b="1" dirty="0"/>
              <a:t>, яка вам благодать? </a:t>
            </a:r>
            <a:r>
              <a:rPr lang="ru-RU" b="1" dirty="0" err="1"/>
              <a:t>Грішники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позичають</a:t>
            </a:r>
            <a:r>
              <a:rPr lang="ru-RU" b="1" dirty="0"/>
              <a:t> </a:t>
            </a:r>
            <a:r>
              <a:rPr lang="ru-RU" b="1" dirty="0" err="1"/>
              <a:t>грішникам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одержати</a:t>
            </a:r>
            <a:r>
              <a:rPr lang="ru-RU" b="1" dirty="0"/>
              <a:t> </a:t>
            </a:r>
            <a:r>
              <a:rPr lang="ru-RU" b="1" dirty="0" err="1"/>
              <a:t>стільки</a:t>
            </a:r>
            <a:r>
              <a:rPr lang="ru-RU" b="1" dirty="0"/>
              <a:t> ж.</a:t>
            </a:r>
          </a:p>
          <a:p>
            <a:r>
              <a:rPr lang="ru-RU" b="1" dirty="0"/>
              <a:t>35 </a:t>
            </a:r>
            <a:r>
              <a:rPr lang="ru-RU" b="1" dirty="0" err="1"/>
              <a:t>Тож</a:t>
            </a:r>
            <a:r>
              <a:rPr lang="ru-RU" b="1" dirty="0"/>
              <a:t> </a:t>
            </a:r>
            <a:r>
              <a:rPr lang="ru-RU" b="1" dirty="0" err="1"/>
              <a:t>любіть</a:t>
            </a:r>
            <a:r>
              <a:rPr lang="ru-RU" b="1" dirty="0"/>
              <a:t> </a:t>
            </a:r>
            <a:r>
              <a:rPr lang="ru-RU" b="1" dirty="0" err="1"/>
              <a:t>ворогів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, </a:t>
            </a:r>
            <a:r>
              <a:rPr lang="ru-RU" b="1" dirty="0" err="1"/>
              <a:t>робіть</a:t>
            </a:r>
            <a:r>
              <a:rPr lang="ru-RU" b="1" dirty="0"/>
              <a:t> добро, </a:t>
            </a:r>
            <a:r>
              <a:rPr lang="ru-RU" b="1" dirty="0" err="1"/>
              <a:t>позичайте</a:t>
            </a:r>
            <a:r>
              <a:rPr lang="ru-RU" b="1" dirty="0"/>
              <a:t>, </a:t>
            </a:r>
            <a:r>
              <a:rPr lang="ru-RU" b="1" dirty="0" err="1"/>
              <a:t>нічого</a:t>
            </a:r>
            <a:r>
              <a:rPr lang="ru-RU" b="1" dirty="0"/>
              <a:t> не </a:t>
            </a:r>
            <a:r>
              <a:rPr lang="ru-RU" b="1" dirty="0" err="1"/>
              <a:t>очікуючи</a:t>
            </a:r>
            <a:r>
              <a:rPr lang="ru-RU" b="1" dirty="0"/>
              <a:t>, — і буде вам велика </a:t>
            </a:r>
            <a:r>
              <a:rPr lang="ru-RU" b="1" dirty="0" err="1"/>
              <a:t>нагорода</a:t>
            </a:r>
            <a:r>
              <a:rPr lang="ru-RU" b="1" dirty="0"/>
              <a:t>: </a:t>
            </a:r>
            <a:r>
              <a:rPr lang="ru-RU" b="1" dirty="0" err="1"/>
              <a:t>ви</a:t>
            </a:r>
            <a:r>
              <a:rPr lang="ru-RU" b="1" dirty="0"/>
              <a:t> будете </a:t>
            </a:r>
            <a:r>
              <a:rPr lang="ru-RU" b="1" dirty="0" err="1"/>
              <a:t>синами</a:t>
            </a:r>
            <a:r>
              <a:rPr lang="ru-RU" b="1" dirty="0"/>
              <a:t> </a:t>
            </a:r>
            <a:r>
              <a:rPr lang="ru-RU" b="1" dirty="0" err="1"/>
              <a:t>Всевишнього</a:t>
            </a:r>
            <a:r>
              <a:rPr lang="ru-RU" b="1" dirty="0"/>
              <a:t>, тому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є </a:t>
            </a:r>
            <a:r>
              <a:rPr lang="ru-RU" b="1" dirty="0" err="1"/>
              <a:t>добрий</a:t>
            </a:r>
            <a:r>
              <a:rPr lang="ru-RU" b="1" dirty="0"/>
              <a:t> і до </a:t>
            </a:r>
            <a:r>
              <a:rPr lang="ru-RU" b="1" dirty="0" err="1"/>
              <a:t>невдячних</a:t>
            </a:r>
            <a:r>
              <a:rPr lang="ru-RU" b="1" dirty="0"/>
              <a:t>, і до </a:t>
            </a:r>
            <a:r>
              <a:rPr lang="ru-RU" b="1" dirty="0" err="1"/>
              <a:t>злих</a:t>
            </a:r>
            <a:r>
              <a:rPr lang="ru-RU" b="1" dirty="0"/>
              <a:t>.</a:t>
            </a:r>
          </a:p>
          <a:p>
            <a:r>
              <a:rPr lang="ru-RU" b="1" dirty="0"/>
              <a:t>36 Будьте </a:t>
            </a:r>
            <a:r>
              <a:rPr lang="ru-RU" b="1" dirty="0" err="1"/>
              <a:t>милосердними</a:t>
            </a:r>
            <a:r>
              <a:rPr lang="ru-RU" b="1" dirty="0"/>
              <a:t>, як і ваш </a:t>
            </a:r>
            <a:r>
              <a:rPr lang="ru-RU" b="1" dirty="0" err="1"/>
              <a:t>Отець</a:t>
            </a:r>
            <a:r>
              <a:rPr lang="ru-RU" b="1" dirty="0"/>
              <a:t> </a:t>
            </a:r>
            <a:r>
              <a:rPr lang="ru-RU" b="1" dirty="0" err="1"/>
              <a:t>милосердний</a:t>
            </a:r>
            <a:r>
              <a:rPr lang="ru-RU" b="1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60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B3C912F-ADFD-4753-A807-AC078A4A4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2" y="797628"/>
            <a:ext cx="6851681" cy="45920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5566BB-D411-4A8D-9347-8399058A3BAC}"/>
              </a:ext>
            </a:extLst>
          </p:cNvPr>
          <p:cNvSpPr txBox="1"/>
          <p:nvPr/>
        </p:nvSpPr>
        <p:spPr>
          <a:xfrm>
            <a:off x="1558212" y="5458408"/>
            <a:ext cx="7585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Roboto Cn" pitchFamily="2" charset="0"/>
                <a:ea typeface="Roboto Cn" pitchFamily="2" charset="0"/>
              </a:rPr>
              <a:t>Любити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–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це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означає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мати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добре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ставлення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до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когось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незалежно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від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його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</a:t>
            </a:r>
            <a:r>
              <a:rPr lang="ru-RU" sz="2800" dirty="0" err="1">
                <a:latin typeface="Roboto Cn" pitchFamily="2" charset="0"/>
                <a:ea typeface="Roboto Cn" pitchFamily="2" charset="0"/>
              </a:rPr>
              <a:t>ставлення</a:t>
            </a:r>
            <a:r>
              <a:rPr lang="ru-RU" sz="2800" dirty="0">
                <a:latin typeface="Roboto Cn" pitchFamily="2" charset="0"/>
                <a:ea typeface="Roboto Cn" pitchFamily="2" charset="0"/>
              </a:rPr>
              <a:t> до вас.</a:t>
            </a:r>
            <a:endParaRPr lang="uk-UA" sz="2800" dirty="0">
              <a:latin typeface="Roboto Cn" pitchFamily="2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7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Робіть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добро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тим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вас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ненавидить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3" y="73823"/>
            <a:ext cx="386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Три заповіді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85FA2E-A745-46FA-981F-2E3B3987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3" y="1696120"/>
            <a:ext cx="4302533" cy="474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5BC10-C1B0-4BB7-A54F-FFF007E03B95}"/>
              </a:ext>
            </a:extLst>
          </p:cNvPr>
          <p:cNvSpPr txBox="1"/>
          <p:nvPr/>
        </p:nvSpPr>
        <p:spPr>
          <a:xfrm>
            <a:off x="6083559" y="1912776"/>
            <a:ext cx="2611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Любити</a:t>
            </a:r>
            <a:r>
              <a:rPr lang="ru-RU" sz="3600" b="1" dirty="0"/>
              <a:t> ворога – </a:t>
            </a:r>
            <a:r>
              <a:rPr lang="ru-RU" sz="3600" b="1" dirty="0" err="1"/>
              <a:t>це</a:t>
            </a:r>
            <a:r>
              <a:rPr lang="ru-RU" sz="3600" b="1" dirty="0"/>
              <a:t> </a:t>
            </a:r>
            <a:r>
              <a:rPr lang="ru-RU" sz="3600" b="1" dirty="0" err="1"/>
              <a:t>робити</a:t>
            </a:r>
            <a:r>
              <a:rPr lang="ru-RU" sz="3600" b="1" dirty="0"/>
              <a:t> добро для </a:t>
            </a:r>
            <a:r>
              <a:rPr lang="ru-RU" sz="3600" b="1" dirty="0" err="1"/>
              <a:t>нього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9079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2EB7A-E997-4ACD-9BFA-3B733C1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923"/>
            <a:ext cx="808263" cy="57850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>
            <a:normAutofit fontScale="90000"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Любіть ворогів ваших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9156-3B10-4154-B392-7EA67194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9" y="1072923"/>
            <a:ext cx="7621943" cy="53651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Благословляйте тих,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проклинає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вас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ABF1-BBB8-48AB-B68C-B379E7D8E140}"/>
              </a:ext>
            </a:extLst>
          </p:cNvPr>
          <p:cNvSpPr txBox="1"/>
          <p:nvPr/>
        </p:nvSpPr>
        <p:spPr>
          <a:xfrm>
            <a:off x="186613" y="73823"/>
            <a:ext cx="386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Arial Black" panose="020B0A04020102020204" pitchFamily="34" charset="0"/>
                <a:ea typeface="Roboto Cn" pitchFamily="2" charset="0"/>
              </a:rPr>
              <a:t>Три заповіді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2D0AEA-10C8-48D1-99A2-AB6327C6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1" y="1667993"/>
            <a:ext cx="5327780" cy="3902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2E824D-17BA-4D76-BF1D-6391FE32A59F}"/>
              </a:ext>
            </a:extLst>
          </p:cNvPr>
          <p:cNvSpPr txBox="1"/>
          <p:nvPr/>
        </p:nvSpPr>
        <p:spPr>
          <a:xfrm>
            <a:off x="1502229" y="5785077"/>
            <a:ext cx="689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Благословляти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– </a:t>
            </a:r>
            <a:r>
              <a:rPr lang="ru-RU" sz="2000" b="1" dirty="0" err="1"/>
              <a:t>говорити</a:t>
            </a:r>
            <a:r>
              <a:rPr lang="ru-RU" sz="2000" b="1" dirty="0"/>
              <a:t> про людей добре </a:t>
            </a:r>
            <a:r>
              <a:rPr lang="ru-RU" sz="2000" b="1" dirty="0" err="1"/>
              <a:t>навіть</a:t>
            </a:r>
            <a:r>
              <a:rPr lang="ru-RU" sz="2000" b="1" dirty="0"/>
              <a:t> </a:t>
            </a:r>
            <a:r>
              <a:rPr lang="ru-RU" sz="2000" b="1" dirty="0" err="1"/>
              <a:t>тоді</a:t>
            </a:r>
            <a:r>
              <a:rPr lang="ru-RU" sz="2000" b="1" dirty="0"/>
              <a:t>, коли на вас </a:t>
            </a:r>
            <a:r>
              <a:rPr lang="ru-RU" sz="2000" b="1" dirty="0" err="1"/>
              <a:t>наговорюють</a:t>
            </a:r>
            <a:r>
              <a:rPr lang="ru-RU" sz="2000" b="1" dirty="0"/>
              <a:t>, </a:t>
            </a:r>
            <a:r>
              <a:rPr lang="ru-RU" sz="2000" b="1" dirty="0" err="1"/>
              <a:t>обріхують</a:t>
            </a:r>
            <a:r>
              <a:rPr lang="ru-RU" sz="2000" b="1" dirty="0"/>
              <a:t>, </a:t>
            </a:r>
            <a:r>
              <a:rPr lang="ru-RU" sz="2000" b="1" dirty="0" err="1"/>
              <a:t>пускають</a:t>
            </a:r>
            <a:r>
              <a:rPr lang="ru-RU" sz="2000" b="1" dirty="0"/>
              <a:t> </a:t>
            </a:r>
            <a:r>
              <a:rPr lang="ru-RU" sz="2000" b="1" dirty="0" err="1"/>
              <a:t>погані</a:t>
            </a:r>
            <a:r>
              <a:rPr lang="ru-RU" sz="2000" b="1" dirty="0"/>
              <a:t> чутки.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457370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592</Words>
  <Application>Microsoft Office PowerPoint</Application>
  <PresentationFormat>Екран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Roboto Cn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Луки 6:27-36</vt:lpstr>
      <vt:lpstr>Луки 6:27-36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Любіть ворогів ваших</vt:lpstr>
      <vt:lpstr>Бути  щасливим  в стосунках з людьми – це бути готовим покласти себе на вівтар служіння людям. Цього не можливо досягнути, якщо ти не покладеш свого життя на служіння Богу.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Анатолий Якобчук</dc:creator>
  <cp:lastModifiedBy>Анатолий Якобчук</cp:lastModifiedBy>
  <cp:revision>8</cp:revision>
  <dcterms:created xsi:type="dcterms:W3CDTF">2018-07-14T22:13:35Z</dcterms:created>
  <dcterms:modified xsi:type="dcterms:W3CDTF">2018-07-15T06:13:36Z</dcterms:modified>
</cp:coreProperties>
</file>