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23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6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39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1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9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0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2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50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78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33F3-0375-4EC3-ADF7-1936140FC54A}" type="datetimeFigureOut">
              <a:rPr lang="uk-UA" smtClean="0"/>
              <a:t>25.08.2018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F15B-276B-47C4-B527-EAF71DC1FA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9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E6C2B-5CAD-451E-84FA-A01C65E8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32" y="133350"/>
            <a:ext cx="66103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4BFB0-D4C3-4D4F-828C-BFFC09AA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Висновок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0E34E4-E8AF-4D39-82A2-F68194E12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24664"/>
            <a:ext cx="7886700" cy="1981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/>
              <a:t>Що про твою віру може сказати Ісус сьогодні? </a:t>
            </a:r>
          </a:p>
        </p:txBody>
      </p:sp>
    </p:spTree>
    <p:extLst>
      <p:ext uri="{BB962C8B-B14F-4D97-AF65-F5344CB8AC3E}">
        <p14:creationId xmlns:p14="http://schemas.microsoft.com/office/powerpoint/2010/main" val="131814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8EC4E-4DD1-4B5B-ACA4-B9AFC2FE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C47826C-A5EA-4675-A712-C53974704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46FD2-4CEC-4D6C-BB62-F35DE721D9B6}"/>
              </a:ext>
            </a:extLst>
          </p:cNvPr>
          <p:cNvSpPr txBox="1"/>
          <p:nvPr/>
        </p:nvSpPr>
        <p:spPr>
          <a:xfrm>
            <a:off x="1248508" y="5400728"/>
            <a:ext cx="712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Що означає мати віру?</a:t>
            </a:r>
          </a:p>
        </p:txBody>
      </p:sp>
    </p:spTree>
    <p:extLst>
      <p:ext uri="{BB962C8B-B14F-4D97-AF65-F5344CB8AC3E}">
        <p14:creationId xmlns:p14="http://schemas.microsoft.com/office/powerpoint/2010/main" val="138822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BB666-393F-41D2-9A1A-2042E095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0" y="171697"/>
            <a:ext cx="7886700" cy="593236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Луки 7:1-10</a:t>
            </a:r>
            <a:endParaRPr lang="uk-UA" sz="4000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0A77D3-A373-4C68-97D4-A9A9B33A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8" y="931985"/>
            <a:ext cx="8458200" cy="575431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1 Коли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закінчив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Свої</a:t>
            </a:r>
            <a:r>
              <a:rPr lang="ru-RU" b="1" dirty="0"/>
              <a:t> слова до людей,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слухали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, то </a:t>
            </a:r>
            <a:r>
              <a:rPr lang="ru-RU" b="1" dirty="0" err="1"/>
              <a:t>пішов</a:t>
            </a:r>
            <a:r>
              <a:rPr lang="ru-RU" b="1" dirty="0"/>
              <a:t> у </a:t>
            </a:r>
            <a:r>
              <a:rPr lang="ru-RU" b="1" dirty="0" err="1"/>
              <a:t>Капернаум</a:t>
            </a:r>
            <a:r>
              <a:rPr lang="ru-RU" b="1" dirty="0"/>
              <a:t>.</a:t>
            </a:r>
          </a:p>
          <a:p>
            <a:r>
              <a:rPr lang="ru-RU" b="1" dirty="0"/>
              <a:t>2 Раб одного сотника, </a:t>
            </a:r>
            <a:r>
              <a:rPr lang="ru-RU" b="1" dirty="0" err="1"/>
              <a:t>яким</a:t>
            </a:r>
            <a:r>
              <a:rPr lang="ru-RU" b="1" dirty="0"/>
              <a:t> той дорожив, тяжко </a:t>
            </a:r>
            <a:r>
              <a:rPr lang="ru-RU" b="1" dirty="0" err="1"/>
              <a:t>занедужав</a:t>
            </a:r>
            <a:r>
              <a:rPr lang="ru-RU" b="1" dirty="0"/>
              <a:t> і </a:t>
            </a:r>
            <a:r>
              <a:rPr lang="ru-RU" b="1" dirty="0" err="1"/>
              <a:t>вмирав</a:t>
            </a:r>
            <a:r>
              <a:rPr lang="ru-RU" b="1" dirty="0"/>
              <a:t>.</a:t>
            </a:r>
          </a:p>
          <a:p>
            <a:r>
              <a:rPr lang="ru-RU" b="1" dirty="0"/>
              <a:t>3 Коли </a:t>
            </a:r>
            <a:r>
              <a:rPr lang="ru-RU" b="1" dirty="0" err="1"/>
              <a:t>почув</a:t>
            </a:r>
            <a:r>
              <a:rPr lang="ru-RU" b="1" dirty="0"/>
              <a:t> про </a:t>
            </a:r>
            <a:r>
              <a:rPr lang="ru-RU" b="1" dirty="0" err="1"/>
              <a:t>Ісуса</a:t>
            </a:r>
            <a:r>
              <a:rPr lang="ru-RU" b="1" dirty="0"/>
              <a:t>, послав до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юдейських</a:t>
            </a:r>
            <a:r>
              <a:rPr lang="ru-RU" b="1" dirty="0"/>
              <a:t> старших, </a:t>
            </a:r>
            <a:r>
              <a:rPr lang="ru-RU" b="1" dirty="0" err="1"/>
              <a:t>благаючи</a:t>
            </a:r>
            <a:r>
              <a:rPr lang="ru-RU" b="1" dirty="0"/>
              <a:t>, </a:t>
            </a:r>
            <a:r>
              <a:rPr lang="ru-RU" b="1" dirty="0" err="1"/>
              <a:t>щоби</a:t>
            </a:r>
            <a:r>
              <a:rPr lang="ru-RU" b="1" dirty="0"/>
              <a:t> </a:t>
            </a:r>
            <a:r>
              <a:rPr lang="ru-RU" b="1" dirty="0" err="1"/>
              <a:t>прийшов</a:t>
            </a:r>
            <a:r>
              <a:rPr lang="ru-RU" b="1" dirty="0"/>
              <a:t> і </a:t>
            </a:r>
            <a:r>
              <a:rPr lang="ru-RU" b="1" dirty="0" err="1"/>
              <a:t>врятував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раба.</a:t>
            </a:r>
          </a:p>
          <a:p>
            <a:r>
              <a:rPr lang="ru-RU" b="1" dirty="0"/>
              <a:t>4 </a:t>
            </a:r>
            <a:r>
              <a:rPr lang="ru-RU" b="1" dirty="0" err="1"/>
              <a:t>Прийшовши</a:t>
            </a:r>
            <a:r>
              <a:rPr lang="ru-RU" b="1" dirty="0"/>
              <a:t> до </a:t>
            </a:r>
            <a:r>
              <a:rPr lang="ru-RU" b="1" dirty="0" err="1"/>
              <a:t>Ісуса</a:t>
            </a:r>
            <a:r>
              <a:rPr lang="ru-RU" b="1" dirty="0"/>
              <a:t>, вони </a:t>
            </a:r>
            <a:r>
              <a:rPr lang="ru-RU" b="1" dirty="0" err="1"/>
              <a:t>благали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ревно</a:t>
            </a:r>
            <a:r>
              <a:rPr lang="ru-RU" b="1" dirty="0"/>
              <a:t>, </a:t>
            </a:r>
            <a:r>
              <a:rPr lang="ru-RU" b="1" dirty="0" err="1"/>
              <a:t>кажучи</a:t>
            </a:r>
            <a:r>
              <a:rPr lang="ru-RU" b="1" dirty="0"/>
              <a:t>: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гідний</a:t>
            </a:r>
            <a:r>
              <a:rPr lang="ru-RU" b="1" dirty="0"/>
              <a:t> того,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зробив</a:t>
            </a:r>
            <a:r>
              <a:rPr lang="ru-RU" b="1" dirty="0"/>
              <a:t>,</a:t>
            </a:r>
          </a:p>
          <a:p>
            <a:r>
              <a:rPr lang="ru-RU" b="1" dirty="0"/>
              <a:t>5 </a:t>
            </a:r>
            <a:r>
              <a:rPr lang="ru-RU" b="1" dirty="0" err="1"/>
              <a:t>бо</a:t>
            </a:r>
            <a:r>
              <a:rPr lang="ru-RU" b="1" dirty="0"/>
              <a:t> любить наш народ і синагогу нам </a:t>
            </a:r>
            <a:r>
              <a:rPr lang="ru-RU" b="1" dirty="0" err="1"/>
              <a:t>збудував</a:t>
            </a:r>
            <a:r>
              <a:rPr lang="ru-RU" b="1" dirty="0"/>
              <a:t>.</a:t>
            </a:r>
          </a:p>
          <a:p>
            <a:r>
              <a:rPr lang="ru-RU" b="1" dirty="0"/>
              <a:t>6 </a:t>
            </a:r>
            <a:r>
              <a:rPr lang="ru-RU" b="1" dirty="0" err="1"/>
              <a:t>Ісус</a:t>
            </a:r>
            <a:r>
              <a:rPr lang="ru-RU" b="1" dirty="0"/>
              <a:t> </a:t>
            </a:r>
            <a:r>
              <a:rPr lang="ru-RU" b="1" dirty="0" err="1"/>
              <a:t>пішов</a:t>
            </a:r>
            <a:r>
              <a:rPr lang="ru-RU" b="1" dirty="0"/>
              <a:t> з ними. Коли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недалеко </a:t>
            </a:r>
            <a:r>
              <a:rPr lang="ru-RU" b="1" dirty="0" err="1"/>
              <a:t>від</a:t>
            </a:r>
            <a:r>
              <a:rPr lang="ru-RU" b="1" dirty="0"/>
              <a:t> дому, сотник послав [до </a:t>
            </a:r>
            <a:r>
              <a:rPr lang="ru-RU" b="1" dirty="0" err="1"/>
              <a:t>Нього</a:t>
            </a:r>
            <a:r>
              <a:rPr lang="ru-RU" b="1" dirty="0"/>
              <a:t>] </a:t>
            </a:r>
            <a:r>
              <a:rPr lang="ru-RU" b="1" dirty="0" err="1"/>
              <a:t>друзів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сказали </a:t>
            </a:r>
            <a:r>
              <a:rPr lang="ru-RU" b="1" dirty="0" err="1"/>
              <a:t>йому</a:t>
            </a:r>
            <a:r>
              <a:rPr lang="ru-RU" b="1" dirty="0"/>
              <a:t>: Господи, не </a:t>
            </a:r>
            <a:r>
              <a:rPr lang="ru-RU" b="1" dirty="0" err="1"/>
              <a:t>трудися</a:t>
            </a:r>
            <a:r>
              <a:rPr lang="ru-RU" b="1" dirty="0"/>
              <a:t>, </a:t>
            </a:r>
            <a:r>
              <a:rPr lang="ru-RU" b="1" dirty="0" err="1"/>
              <a:t>бо</a:t>
            </a:r>
            <a:r>
              <a:rPr lang="ru-RU" b="1" dirty="0"/>
              <a:t> я не </a:t>
            </a:r>
            <a:r>
              <a:rPr lang="ru-RU" b="1" dirty="0" err="1"/>
              <a:t>достойний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зайшов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мій</a:t>
            </a:r>
            <a:r>
              <a:rPr lang="ru-RU" b="1" dirty="0"/>
              <a:t> </a:t>
            </a:r>
            <a:r>
              <a:rPr lang="ru-RU" b="1" dirty="0" err="1"/>
              <a:t>дах</a:t>
            </a:r>
            <a:r>
              <a:rPr lang="ru-RU" b="1" dirty="0"/>
              <a:t>;</a:t>
            </a:r>
          </a:p>
          <a:p>
            <a:r>
              <a:rPr lang="ru-RU" b="1" dirty="0"/>
              <a:t>7 тому я не </a:t>
            </a:r>
            <a:r>
              <a:rPr lang="ru-RU" b="1" dirty="0" err="1"/>
              <a:t>вважав</a:t>
            </a:r>
            <a:r>
              <a:rPr lang="ru-RU" b="1" dirty="0"/>
              <a:t> себе </a:t>
            </a:r>
            <a:r>
              <a:rPr lang="ru-RU" b="1" dirty="0" err="1"/>
              <a:t>гідним</a:t>
            </a:r>
            <a:r>
              <a:rPr lang="ru-RU" b="1" dirty="0"/>
              <a:t> прийти до Тебе. Але скажи слово — і </a:t>
            </a:r>
            <a:r>
              <a:rPr lang="ru-RU" b="1" dirty="0" err="1"/>
              <a:t>видужає</a:t>
            </a:r>
            <a:r>
              <a:rPr lang="ru-RU" b="1" dirty="0"/>
              <a:t> </a:t>
            </a:r>
            <a:r>
              <a:rPr lang="ru-RU" b="1" dirty="0" err="1"/>
              <a:t>мій</a:t>
            </a:r>
            <a:r>
              <a:rPr lang="ru-RU" b="1" dirty="0"/>
              <a:t> слуга.</a:t>
            </a:r>
          </a:p>
          <a:p>
            <a:r>
              <a:rPr lang="ru-RU" b="1" dirty="0"/>
              <a:t>8 </a:t>
            </a:r>
            <a:r>
              <a:rPr lang="ru-RU" b="1" dirty="0" err="1"/>
              <a:t>Адже</a:t>
            </a:r>
            <a:r>
              <a:rPr lang="ru-RU" b="1" dirty="0"/>
              <a:t> і я </a:t>
            </a:r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b="1" dirty="0" err="1"/>
              <a:t>підвладна</a:t>
            </a:r>
            <a:r>
              <a:rPr lang="ru-RU" b="1" dirty="0"/>
              <a:t>, і </a:t>
            </a:r>
            <a:r>
              <a:rPr lang="ru-RU" b="1" dirty="0" err="1"/>
              <a:t>воїнів</a:t>
            </a:r>
            <a:r>
              <a:rPr lang="ru-RU" b="1" dirty="0"/>
              <a:t> маю </a:t>
            </a:r>
            <a:r>
              <a:rPr lang="ru-RU" b="1" dirty="0" err="1"/>
              <a:t>підлеглих</a:t>
            </a:r>
            <a:r>
              <a:rPr lang="ru-RU" b="1" dirty="0"/>
              <a:t>; кажу одному: </a:t>
            </a:r>
            <a:r>
              <a:rPr lang="ru-RU" b="1" dirty="0" err="1"/>
              <a:t>Іди</a:t>
            </a:r>
            <a:r>
              <a:rPr lang="ru-RU" b="1" dirty="0"/>
              <a:t>, — і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іде</a:t>
            </a:r>
            <a:r>
              <a:rPr lang="ru-RU" b="1" dirty="0"/>
              <a:t>, а </a:t>
            </a:r>
            <a:r>
              <a:rPr lang="ru-RU" b="1" dirty="0" err="1"/>
              <a:t>іншому</a:t>
            </a:r>
            <a:r>
              <a:rPr lang="ru-RU" b="1" dirty="0"/>
              <a:t>: </a:t>
            </a:r>
            <a:r>
              <a:rPr lang="ru-RU" b="1" dirty="0" err="1"/>
              <a:t>Прийди</a:t>
            </a:r>
            <a:r>
              <a:rPr lang="ru-RU" b="1" dirty="0"/>
              <a:t>, — і </a:t>
            </a:r>
            <a:r>
              <a:rPr lang="ru-RU" b="1" dirty="0" err="1"/>
              <a:t>він</a:t>
            </a:r>
            <a:r>
              <a:rPr lang="ru-RU" b="1" dirty="0"/>
              <a:t> приходить, а </a:t>
            </a:r>
            <a:r>
              <a:rPr lang="ru-RU" b="1" dirty="0" err="1"/>
              <a:t>рабові</a:t>
            </a:r>
            <a:r>
              <a:rPr lang="ru-RU" b="1" dirty="0"/>
              <a:t> </a:t>
            </a:r>
            <a:r>
              <a:rPr lang="ru-RU" b="1" dirty="0" err="1"/>
              <a:t>своєму</a:t>
            </a:r>
            <a:r>
              <a:rPr lang="ru-RU" b="1" dirty="0"/>
              <a:t>: </a:t>
            </a:r>
            <a:r>
              <a:rPr lang="ru-RU" b="1" dirty="0" err="1"/>
              <a:t>Зроби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, — і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робить</a:t>
            </a:r>
            <a:r>
              <a:rPr lang="ru-RU" b="1" dirty="0"/>
              <a:t>.</a:t>
            </a:r>
          </a:p>
          <a:p>
            <a:r>
              <a:rPr lang="ru-RU" b="1" dirty="0"/>
              <a:t>9 </a:t>
            </a:r>
            <a:r>
              <a:rPr lang="ru-RU" b="1" dirty="0" err="1"/>
              <a:t>Почувши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, </a:t>
            </a:r>
            <a:r>
              <a:rPr lang="ru-RU" b="1" dirty="0" err="1"/>
              <a:t>Ісус</a:t>
            </a:r>
            <a:r>
              <a:rPr lang="ru-RU" b="1" dirty="0"/>
              <a:t> </a:t>
            </a:r>
            <a:r>
              <a:rPr lang="ru-RU" b="1" dirty="0" err="1"/>
              <a:t>здивувався</a:t>
            </a:r>
            <a:r>
              <a:rPr lang="ru-RU" b="1" dirty="0"/>
              <a:t> і, обернувшись до </a:t>
            </a:r>
            <a:r>
              <a:rPr lang="ru-RU" b="1" dirty="0" err="1"/>
              <a:t>натовпу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ішов</a:t>
            </a:r>
            <a:r>
              <a:rPr lang="ru-RU" b="1" dirty="0"/>
              <a:t> за Ним, </a:t>
            </a:r>
            <a:r>
              <a:rPr lang="ru-RU" b="1" dirty="0" err="1"/>
              <a:t>промовив</a:t>
            </a:r>
            <a:r>
              <a:rPr lang="ru-RU" b="1" dirty="0"/>
              <a:t>: Кажу вам: </a:t>
            </a:r>
            <a:r>
              <a:rPr lang="ru-RU" b="1" dirty="0" err="1"/>
              <a:t>навіть</a:t>
            </a:r>
            <a:r>
              <a:rPr lang="ru-RU" b="1" dirty="0"/>
              <a:t> в </a:t>
            </a:r>
            <a:r>
              <a:rPr lang="ru-RU" b="1" dirty="0" err="1"/>
              <a:t>Ізраїлі</a:t>
            </a:r>
            <a:r>
              <a:rPr lang="ru-RU" b="1" dirty="0"/>
              <a:t> Я не </a:t>
            </a:r>
            <a:r>
              <a:rPr lang="ru-RU" b="1" dirty="0" err="1"/>
              <a:t>знайшов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</a:t>
            </a:r>
            <a:r>
              <a:rPr lang="ru-RU" b="1" dirty="0" err="1"/>
              <a:t>віри</a:t>
            </a:r>
            <a:r>
              <a:rPr lang="ru-RU" b="1" dirty="0"/>
              <a:t>!</a:t>
            </a:r>
          </a:p>
          <a:p>
            <a:r>
              <a:rPr lang="ru-RU" b="1" dirty="0"/>
              <a:t>10 Коли </a:t>
            </a:r>
            <a:r>
              <a:rPr lang="ru-RU" b="1" dirty="0" err="1"/>
              <a:t>посланці</a:t>
            </a:r>
            <a:r>
              <a:rPr lang="ru-RU" b="1" dirty="0"/>
              <a:t> </a:t>
            </a:r>
            <a:r>
              <a:rPr lang="ru-RU" b="1" dirty="0" err="1"/>
              <a:t>повернулися</a:t>
            </a:r>
            <a:r>
              <a:rPr lang="ru-RU" b="1" dirty="0"/>
              <a:t> </a:t>
            </a:r>
            <a:r>
              <a:rPr lang="ru-RU" b="1" dirty="0" err="1"/>
              <a:t>додому</a:t>
            </a:r>
            <a:r>
              <a:rPr lang="ru-RU" b="1" dirty="0"/>
              <a:t>, </a:t>
            </a:r>
            <a:r>
              <a:rPr lang="ru-RU" b="1" dirty="0" err="1"/>
              <a:t>знайшли</a:t>
            </a:r>
            <a:r>
              <a:rPr lang="ru-RU" b="1" dirty="0"/>
              <a:t> [хворого] раба </a:t>
            </a:r>
            <a:r>
              <a:rPr lang="ru-RU" b="1" dirty="0" err="1"/>
              <a:t>здоровим</a:t>
            </a:r>
            <a:r>
              <a:rPr lang="ru-RU" b="1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0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DA418A6-E928-45C5-A623-09A1C6571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7" y="797325"/>
            <a:ext cx="2811652" cy="60606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7EB41-327A-4DA9-B48C-0DC4A44A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365127"/>
            <a:ext cx="8783515" cy="55806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Вірити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шукати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 Христа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428E-49A3-4F9B-9F7F-8DC1B34B29FC}"/>
              </a:ext>
            </a:extLst>
          </p:cNvPr>
          <p:cNvSpPr txBox="1"/>
          <p:nvPr/>
        </p:nvSpPr>
        <p:spPr>
          <a:xfrm>
            <a:off x="657738" y="1222131"/>
            <a:ext cx="47302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/>
              <a:t>Сотник – це римський командир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Бути сотником – </a:t>
            </a:r>
            <a:r>
              <a:rPr lang="ru-RU" sz="2800" b="1" dirty="0" err="1"/>
              <a:t>означає</a:t>
            </a:r>
            <a:r>
              <a:rPr lang="ru-RU" sz="2800" b="1" dirty="0"/>
              <a:t> </a:t>
            </a:r>
            <a:r>
              <a:rPr lang="ru-RU" sz="2800" b="1" dirty="0" err="1"/>
              <a:t>мати</a:t>
            </a:r>
            <a:r>
              <a:rPr lang="ru-RU" sz="2800" b="1" dirty="0"/>
              <a:t> </a:t>
            </a:r>
            <a:r>
              <a:rPr lang="ru-RU" sz="2800" b="1" dirty="0" err="1"/>
              <a:t>повагу</a:t>
            </a:r>
            <a:r>
              <a:rPr lang="ru-RU" sz="2800" b="1" dirty="0"/>
              <a:t>, честь в </a:t>
            </a:r>
            <a:r>
              <a:rPr lang="ru-RU" sz="2800" b="1" dirty="0" err="1"/>
              <a:t>суспільстві</a:t>
            </a: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Бути сотником – </a:t>
            </a:r>
            <a:r>
              <a:rPr lang="ru-RU" sz="2800" b="1" dirty="0" err="1"/>
              <a:t>означає</a:t>
            </a:r>
            <a:r>
              <a:rPr lang="ru-RU" sz="2800" b="1" dirty="0"/>
              <a:t> </a:t>
            </a:r>
            <a:r>
              <a:rPr lang="ru-RU" sz="2800" b="1" dirty="0" err="1"/>
              <a:t>мати</a:t>
            </a:r>
            <a:r>
              <a:rPr lang="ru-RU" sz="2800" b="1" dirty="0"/>
              <a:t> </a:t>
            </a:r>
            <a:r>
              <a:rPr lang="ru-RU" sz="2800" b="1" dirty="0" err="1"/>
              <a:t>необмежену</a:t>
            </a:r>
            <a:r>
              <a:rPr lang="ru-RU" sz="2800" b="1" dirty="0"/>
              <a:t> </a:t>
            </a:r>
            <a:r>
              <a:rPr lang="ru-RU" sz="2800" b="1" dirty="0" err="1"/>
              <a:t>владу</a:t>
            </a:r>
            <a:r>
              <a:rPr lang="ru-RU" sz="2800" b="1" dirty="0"/>
              <a:t> і </a:t>
            </a:r>
            <a:r>
              <a:rPr lang="ru-RU" sz="2800" b="1" dirty="0" err="1"/>
              <a:t>повноваження</a:t>
            </a: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89494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7EB41-327A-4DA9-B48C-0DC4A44A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365127"/>
            <a:ext cx="8783515" cy="55806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Вірити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шукати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 Христа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428E-49A3-4F9B-9F7F-8DC1B34B29FC}"/>
              </a:ext>
            </a:extLst>
          </p:cNvPr>
          <p:cNvSpPr txBox="1"/>
          <p:nvPr/>
        </p:nvSpPr>
        <p:spPr>
          <a:xfrm>
            <a:off x="357554" y="2329962"/>
            <a:ext cx="3833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/>
              <a:t>Раб – річ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/>
              <a:t>Раб - засіб праці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/>
              <a:t>Раб - ніщо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14F89-CC72-4CB7-A5C8-0CD5EA75B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28969"/>
            <a:ext cx="4953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7EB41-327A-4DA9-B48C-0DC4A44A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365127"/>
            <a:ext cx="8783515" cy="55806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Вірити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шукати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 Христа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6B93D-F023-4A8F-AC8E-22ADD1E5C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1767254"/>
            <a:ext cx="4783015" cy="3587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FF8A8-1CC0-4490-854B-99481EA6B22F}"/>
              </a:ext>
            </a:extLst>
          </p:cNvPr>
          <p:cNvSpPr txBox="1"/>
          <p:nvPr/>
        </p:nvSpPr>
        <p:spPr>
          <a:xfrm>
            <a:off x="281354" y="1705708"/>
            <a:ext cx="3675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робимо</a:t>
            </a:r>
            <a:r>
              <a:rPr lang="ru-RU" sz="2800" b="1" dirty="0"/>
              <a:t> ми, коли </a:t>
            </a:r>
            <a:r>
              <a:rPr lang="ru-RU" sz="2800" b="1" dirty="0" err="1"/>
              <a:t>опиняємося</a:t>
            </a:r>
            <a:r>
              <a:rPr lang="ru-RU" sz="2800" b="1" dirty="0"/>
              <a:t> в </a:t>
            </a:r>
            <a:r>
              <a:rPr lang="ru-RU" sz="2800" b="1" dirty="0" err="1"/>
              <a:t>тупикових</a:t>
            </a:r>
            <a:r>
              <a:rPr lang="ru-RU" sz="2800" b="1" dirty="0"/>
              <a:t> </a:t>
            </a:r>
            <a:r>
              <a:rPr lang="ru-RU" sz="2800" b="1" dirty="0" err="1"/>
              <a:t>ситуаціях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C828E-A3E9-43D7-AD69-627D0817384E}"/>
              </a:ext>
            </a:extLst>
          </p:cNvPr>
          <p:cNvSpPr txBox="1"/>
          <p:nvPr/>
        </p:nvSpPr>
        <p:spPr>
          <a:xfrm>
            <a:off x="764930" y="5714999"/>
            <a:ext cx="804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Вірити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шукати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допомоги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в Христа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9B7-4C67-4D3C-BF5A-E11AD231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2" y="248138"/>
            <a:ext cx="8554916" cy="865797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Вірити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мати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добре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серце</a:t>
            </a:r>
            <a:endParaRPr lang="uk-UA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ECD8C57-C7DD-448D-8EDE-21ACAE062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35" y="1569673"/>
            <a:ext cx="6266765" cy="39167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A1CB7-855B-435E-B985-A1F384FD0D34}"/>
              </a:ext>
            </a:extLst>
          </p:cNvPr>
          <p:cNvSpPr txBox="1"/>
          <p:nvPr/>
        </p:nvSpPr>
        <p:spPr>
          <a:xfrm>
            <a:off x="140675" y="1371599"/>
            <a:ext cx="2909570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/>
              <a:t>Цінував людьми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Мав</a:t>
            </a:r>
            <a:r>
              <a:rPr lang="ru-RU" sz="2400" b="1" dirty="0"/>
              <a:t> </a:t>
            </a:r>
            <a:r>
              <a:rPr lang="ru-RU" sz="2400" b="1" dirty="0" err="1"/>
              <a:t>добрі</a:t>
            </a:r>
            <a:r>
              <a:rPr lang="ru-RU" sz="2400" b="1" dirty="0"/>
              <a:t> </a:t>
            </a:r>
            <a:r>
              <a:rPr lang="ru-RU" sz="2400" b="1" dirty="0" err="1"/>
              <a:t>відносини</a:t>
            </a:r>
            <a:r>
              <a:rPr lang="ru-RU" sz="2400" b="1" dirty="0"/>
              <a:t> з духовенством </a:t>
            </a:r>
            <a:r>
              <a:rPr lang="ru-RU" sz="2400" b="1" dirty="0" err="1"/>
              <a:t>міста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Повага</a:t>
            </a:r>
            <a:r>
              <a:rPr lang="ru-RU" sz="2400" b="1" dirty="0"/>
              <a:t> до </a:t>
            </a:r>
            <a:r>
              <a:rPr lang="ru-RU" sz="2400" b="1" dirty="0" err="1"/>
              <a:t>релігії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Дружелюбність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Делікатність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62483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BEEC8-84F5-478E-9C79-659FAB2A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" y="305288"/>
            <a:ext cx="8651631" cy="751497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Вірити – це бути смиренним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2D7762D-4AD7-45BB-BDDE-033D7C0A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06" y="1253331"/>
            <a:ext cx="5920187" cy="4351338"/>
          </a:xfrm>
        </p:spPr>
      </p:pic>
    </p:spTree>
    <p:extLst>
      <p:ext uri="{BB962C8B-B14F-4D97-AF65-F5344CB8AC3E}">
        <p14:creationId xmlns:p14="http://schemas.microsoft.com/office/powerpoint/2010/main" val="18399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6B9-9388-40BE-A930-A47B89E8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7" y="242033"/>
            <a:ext cx="7886700" cy="1085605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Вірити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покладатися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на силу Слова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Божого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033CDF0-F764-400E-82A0-8636E8D4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40359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69813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357</Words>
  <Application>Microsoft Office PowerPoint</Application>
  <PresentationFormat>Екран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Луки 7:1-10</vt:lpstr>
      <vt:lpstr>Вірити – це шукати допомоги в Христа</vt:lpstr>
      <vt:lpstr>Вірити – це шукати допомоги в Христа</vt:lpstr>
      <vt:lpstr>Вірити – це шукати допомоги в Христа</vt:lpstr>
      <vt:lpstr>Вірити – це мати добре серце</vt:lpstr>
      <vt:lpstr>Вірити – це бути смиренним</vt:lpstr>
      <vt:lpstr>Вірити – це покладатися на силу Слова Божого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Анатолий Якобчук</dc:creator>
  <cp:lastModifiedBy>Анатолий Якобчук</cp:lastModifiedBy>
  <cp:revision>4</cp:revision>
  <dcterms:created xsi:type="dcterms:W3CDTF">2018-08-25T20:10:57Z</dcterms:created>
  <dcterms:modified xsi:type="dcterms:W3CDTF">2018-08-25T20:41:10Z</dcterms:modified>
</cp:coreProperties>
</file>